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4"/>
    <p:sldMasterId id="2147483665" r:id="rId5"/>
  </p:sldMasterIdLst>
  <p:notesMasterIdLst>
    <p:notesMasterId r:id="rId16"/>
  </p:notesMasterIdLst>
  <p:sldIdLst>
    <p:sldId id="256" r:id="rId6"/>
    <p:sldId id="257" r:id="rId7"/>
    <p:sldId id="277" r:id="rId8"/>
    <p:sldId id="280" r:id="rId9"/>
    <p:sldId id="279" r:id="rId10"/>
    <p:sldId id="275" r:id="rId11"/>
    <p:sldId id="276" r:id="rId12"/>
    <p:sldId id="258" r:id="rId13"/>
    <p:sldId id="278" r:id="rId14"/>
    <p:sldId id="274" r:id="rId15"/>
  </p:sldIdLst>
  <p:sldSz cx="9144000" cy="5143500" type="screen16x9"/>
  <p:notesSz cx="9144000" cy="6858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933378-9D31-45D2-8DE7-C52BBB46431C}" v="18" dt="2024-09-05T14:11:30.399"/>
  </p1510:revLst>
</p1510:revInfo>
</file>

<file path=ppt/tableStyles.xml><?xml version="1.0" encoding="utf-8"?>
<a:tblStyleLst xmlns:a="http://schemas.openxmlformats.org/drawingml/2006/main" def="{38D1AD8F-09F0-475F-83FC-61E05B5CDCF8}">
  <a:tblStyle styleId="{38D1AD8F-09F0-475F-83FC-61E05B5CDC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93" d="100"/>
          <a:sy n="93" d="100"/>
        </p:scale>
        <p:origin x="90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s Serenas" userId="d926d233-a4b5-4bf6-9956-de3ca75941fd" providerId="ADAL" clId="{AC933378-9D31-45D2-8DE7-C52BBB46431C}"/>
    <pc:docChg chg="undo custSel addSld delSld modSld sldOrd modMainMaster modNotesMaster">
      <pc:chgData name="Robertas Serenas" userId="d926d233-a4b5-4bf6-9956-de3ca75941fd" providerId="ADAL" clId="{AC933378-9D31-45D2-8DE7-C52BBB46431C}" dt="2024-09-05T14:27:45.700" v="572" actId="1076"/>
      <pc:docMkLst>
        <pc:docMk/>
      </pc:docMkLst>
      <pc:sldChg chg="modSp mod modNotes">
        <pc:chgData name="Robertas Serenas" userId="d926d233-a4b5-4bf6-9956-de3ca75941fd" providerId="ADAL" clId="{AC933378-9D31-45D2-8DE7-C52BBB46431C}" dt="2024-09-05T13:28:41.872" v="86"/>
        <pc:sldMkLst>
          <pc:docMk/>
          <pc:sldMk cId="0" sldId="256"/>
        </pc:sldMkLst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56"/>
            <ac:spMk id="162" creationId="{00000000-0000-0000-0000-000000000000}"/>
          </ac:spMkLst>
        </pc:spChg>
      </pc:sldChg>
      <pc:sldChg chg="delSp modSp mod modNotes">
        <pc:chgData name="Robertas Serenas" userId="d926d233-a4b5-4bf6-9956-de3ca75941fd" providerId="ADAL" clId="{AC933378-9D31-45D2-8DE7-C52BBB46431C}" dt="2024-09-05T13:28:41.872" v="86"/>
        <pc:sldMkLst>
          <pc:docMk/>
          <pc:sldMk cId="0" sldId="257"/>
        </pc:sldMkLst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57"/>
            <ac:spMk id="167" creationId="{00000000-0000-0000-0000-000000000000}"/>
          </ac:spMkLst>
        </pc:spChg>
        <pc:spChg chg="del">
          <ac:chgData name="Robertas Serenas" userId="d926d233-a4b5-4bf6-9956-de3ca75941fd" providerId="ADAL" clId="{AC933378-9D31-45D2-8DE7-C52BBB46431C}" dt="2024-09-05T12:47:08.521" v="39" actId="478"/>
          <ac:spMkLst>
            <pc:docMk/>
            <pc:sldMk cId="0" sldId="257"/>
            <ac:spMk id="168" creationId="{00000000-0000-0000-0000-000000000000}"/>
          </ac:spMkLst>
        </pc:spChg>
      </pc:sldChg>
      <pc:sldChg chg="addSp delSp modSp mod modNotes">
        <pc:chgData name="Robertas Serenas" userId="d926d233-a4b5-4bf6-9956-de3ca75941fd" providerId="ADAL" clId="{AC933378-9D31-45D2-8DE7-C52BBB46431C}" dt="2024-09-05T14:08:23.517" v="308" actId="207"/>
        <pc:sldMkLst>
          <pc:docMk/>
          <pc:sldMk cId="0" sldId="258"/>
        </pc:sldMkLst>
        <pc:spChg chg="add del mod">
          <ac:chgData name="Robertas Serenas" userId="d926d233-a4b5-4bf6-9956-de3ca75941fd" providerId="ADAL" clId="{AC933378-9D31-45D2-8DE7-C52BBB46431C}" dt="2024-09-05T12:39:10.907" v="3" actId="478"/>
          <ac:spMkLst>
            <pc:docMk/>
            <pc:sldMk cId="0" sldId="258"/>
            <ac:spMk id="3" creationId="{7E0944B5-5908-32B4-3FA1-A807C5E1F090}"/>
          </ac:spMkLst>
        </pc:spChg>
        <pc:spChg chg="add del mod">
          <ac:chgData name="Robertas Serenas" userId="d926d233-a4b5-4bf6-9956-de3ca75941fd" providerId="ADAL" clId="{AC933378-9D31-45D2-8DE7-C52BBB46431C}" dt="2024-09-05T12:39:16.029" v="6" actId="478"/>
          <ac:spMkLst>
            <pc:docMk/>
            <pc:sldMk cId="0" sldId="258"/>
            <ac:spMk id="5" creationId="{E6D26485-800E-6D55-C13D-1E818139934C}"/>
          </ac:spMkLst>
        </pc:spChg>
        <pc:spChg chg="add del mod">
          <ac:chgData name="Robertas Serenas" userId="d926d233-a4b5-4bf6-9956-de3ca75941fd" providerId="ADAL" clId="{AC933378-9D31-45D2-8DE7-C52BBB46431C}" dt="2024-09-05T12:39:17.982" v="7" actId="478"/>
          <ac:spMkLst>
            <pc:docMk/>
            <pc:sldMk cId="0" sldId="258"/>
            <ac:spMk id="7" creationId="{3CA61063-36C0-DAED-FCD0-DEE3B5ADB220}"/>
          </ac:spMkLst>
        </pc:spChg>
        <pc:spChg chg="add mod">
          <ac:chgData name="Robertas Serenas" userId="d926d233-a4b5-4bf6-9956-de3ca75941fd" providerId="ADAL" clId="{AC933378-9D31-45D2-8DE7-C52BBB46431C}" dt="2024-09-05T12:48:15.745" v="70"/>
          <ac:spMkLst>
            <pc:docMk/>
            <pc:sldMk cId="0" sldId="258"/>
            <ac:spMk id="10" creationId="{0F9C1BAA-0F6D-7492-22F9-5B4285FE0CEB}"/>
          </ac:spMkLst>
        </pc:spChg>
        <pc:spChg chg="add mod">
          <ac:chgData name="Robertas Serenas" userId="d926d233-a4b5-4bf6-9956-de3ca75941fd" providerId="ADAL" clId="{AC933378-9D31-45D2-8DE7-C52BBB46431C}" dt="2024-09-05T12:48:15.745" v="70"/>
          <ac:spMkLst>
            <pc:docMk/>
            <pc:sldMk cId="0" sldId="258"/>
            <ac:spMk id="11" creationId="{6B930329-5E80-8EB1-A8F1-D9496627C6D6}"/>
          </ac:spMkLst>
        </pc:spChg>
        <pc:spChg chg="add mod">
          <ac:chgData name="Robertas Serenas" userId="d926d233-a4b5-4bf6-9956-de3ca75941fd" providerId="ADAL" clId="{AC933378-9D31-45D2-8DE7-C52BBB46431C}" dt="2024-09-05T12:48:15.745" v="70"/>
          <ac:spMkLst>
            <pc:docMk/>
            <pc:sldMk cId="0" sldId="258"/>
            <ac:spMk id="12" creationId="{A3F2F5F8-B309-DAB1-6CFA-E9ED6A6AB10D}"/>
          </ac:spMkLst>
        </pc:spChg>
        <pc:spChg chg="add mod">
          <ac:chgData name="Robertas Serenas" userId="d926d233-a4b5-4bf6-9956-de3ca75941fd" providerId="ADAL" clId="{AC933378-9D31-45D2-8DE7-C52BBB46431C}" dt="2024-09-05T12:48:15.745" v="70"/>
          <ac:spMkLst>
            <pc:docMk/>
            <pc:sldMk cId="0" sldId="258"/>
            <ac:spMk id="13" creationId="{F12C167A-89A7-1334-5571-9F9A9923EB8D}"/>
          </ac:spMkLst>
        </pc:spChg>
        <pc:spChg chg="add mod">
          <ac:chgData name="Robertas Serenas" userId="d926d233-a4b5-4bf6-9956-de3ca75941fd" providerId="ADAL" clId="{AC933378-9D31-45D2-8DE7-C52BBB46431C}" dt="2024-09-05T12:48:15.745" v="70"/>
          <ac:spMkLst>
            <pc:docMk/>
            <pc:sldMk cId="0" sldId="258"/>
            <ac:spMk id="14" creationId="{CFFC567A-E616-AE2F-ADC2-EF669C3950ED}"/>
          </ac:spMkLst>
        </pc:spChg>
        <pc:spChg chg="add mod">
          <ac:chgData name="Robertas Serenas" userId="d926d233-a4b5-4bf6-9956-de3ca75941fd" providerId="ADAL" clId="{AC933378-9D31-45D2-8DE7-C52BBB46431C}" dt="2024-09-05T12:48:15.745" v="70"/>
          <ac:spMkLst>
            <pc:docMk/>
            <pc:sldMk cId="0" sldId="258"/>
            <ac:spMk id="16" creationId="{CC78D45D-E594-EE3D-2DD3-1D7074C04C15}"/>
          </ac:spMkLst>
        </pc:spChg>
        <pc:spChg chg="add mod">
          <ac:chgData name="Robertas Serenas" userId="d926d233-a4b5-4bf6-9956-de3ca75941fd" providerId="ADAL" clId="{AC933378-9D31-45D2-8DE7-C52BBB46431C}" dt="2024-09-05T12:48:39.033" v="71"/>
          <ac:spMkLst>
            <pc:docMk/>
            <pc:sldMk cId="0" sldId="258"/>
            <ac:spMk id="19" creationId="{2E67007E-D2BD-E73F-E5AE-AF3228CBC1FC}"/>
          </ac:spMkLst>
        </pc:spChg>
        <pc:spChg chg="add mod">
          <ac:chgData name="Robertas Serenas" userId="d926d233-a4b5-4bf6-9956-de3ca75941fd" providerId="ADAL" clId="{AC933378-9D31-45D2-8DE7-C52BBB46431C}" dt="2024-09-05T12:48:39.033" v="71"/>
          <ac:spMkLst>
            <pc:docMk/>
            <pc:sldMk cId="0" sldId="258"/>
            <ac:spMk id="20" creationId="{07F34E49-C188-FD73-4382-D7FCB264457B}"/>
          </ac:spMkLst>
        </pc:spChg>
        <pc:spChg chg="add mod">
          <ac:chgData name="Robertas Serenas" userId="d926d233-a4b5-4bf6-9956-de3ca75941fd" providerId="ADAL" clId="{AC933378-9D31-45D2-8DE7-C52BBB46431C}" dt="2024-09-05T12:48:39.033" v="71"/>
          <ac:spMkLst>
            <pc:docMk/>
            <pc:sldMk cId="0" sldId="258"/>
            <ac:spMk id="21" creationId="{0473DB9B-6C0F-8EF5-14F8-AA15C23CC771}"/>
          </ac:spMkLst>
        </pc:spChg>
        <pc:spChg chg="add mod">
          <ac:chgData name="Robertas Serenas" userId="d926d233-a4b5-4bf6-9956-de3ca75941fd" providerId="ADAL" clId="{AC933378-9D31-45D2-8DE7-C52BBB46431C}" dt="2024-09-05T12:48:39.033" v="71"/>
          <ac:spMkLst>
            <pc:docMk/>
            <pc:sldMk cId="0" sldId="258"/>
            <ac:spMk id="22" creationId="{641ED612-A3E3-CAEC-DE8F-43DB6E3221C9}"/>
          </ac:spMkLst>
        </pc:spChg>
        <pc:spChg chg="add mod">
          <ac:chgData name="Robertas Serenas" userId="d926d233-a4b5-4bf6-9956-de3ca75941fd" providerId="ADAL" clId="{AC933378-9D31-45D2-8DE7-C52BBB46431C}" dt="2024-09-05T12:48:39.033" v="71"/>
          <ac:spMkLst>
            <pc:docMk/>
            <pc:sldMk cId="0" sldId="258"/>
            <ac:spMk id="23" creationId="{5135FB72-C3B6-7A13-3207-13C84A527F84}"/>
          </ac:spMkLst>
        </pc:spChg>
        <pc:spChg chg="add mod">
          <ac:chgData name="Robertas Serenas" userId="d926d233-a4b5-4bf6-9956-de3ca75941fd" providerId="ADAL" clId="{AC933378-9D31-45D2-8DE7-C52BBB46431C}" dt="2024-09-05T12:48:39.033" v="71"/>
          <ac:spMkLst>
            <pc:docMk/>
            <pc:sldMk cId="0" sldId="258"/>
            <ac:spMk id="25" creationId="{2F5FAD42-8678-F3E4-A57E-0CE805DF30DD}"/>
          </ac:spMkLst>
        </pc:spChg>
        <pc:spChg chg="add del">
          <ac:chgData name="Robertas Serenas" userId="d926d233-a4b5-4bf6-9956-de3ca75941fd" providerId="ADAL" clId="{AC933378-9D31-45D2-8DE7-C52BBB46431C}" dt="2024-09-05T14:06:26.142" v="277" actId="22"/>
          <ac:spMkLst>
            <pc:docMk/>
            <pc:sldMk cId="0" sldId="258"/>
            <ac:spMk id="28" creationId="{34C020BD-2CF2-573F-0A1D-BDEFF0365589}"/>
          </ac:spMkLst>
        </pc:spChg>
        <pc:spChg chg="add mod">
          <ac:chgData name="Robertas Serenas" userId="d926d233-a4b5-4bf6-9956-de3ca75941fd" providerId="ADAL" clId="{AC933378-9D31-45D2-8DE7-C52BBB46431C}" dt="2024-09-05T14:08:23.517" v="308" actId="207"/>
          <ac:spMkLst>
            <pc:docMk/>
            <pc:sldMk cId="0" sldId="258"/>
            <ac:spMk id="30" creationId="{7A408BE7-472D-C4C0-2956-121CCCF5FA89}"/>
          </ac:spMkLst>
        </pc:spChg>
        <pc:spChg chg="del">
          <ac:chgData name="Robertas Serenas" userId="d926d233-a4b5-4bf6-9956-de3ca75941fd" providerId="ADAL" clId="{AC933378-9D31-45D2-8DE7-C52BBB46431C}" dt="2024-09-05T12:39:12.762" v="4" actId="478"/>
          <ac:spMkLst>
            <pc:docMk/>
            <pc:sldMk cId="0" sldId="258"/>
            <ac:spMk id="173" creationId="{00000000-0000-0000-0000-000000000000}"/>
          </ac:spMkLst>
        </pc:spChg>
        <pc:spChg chg="del">
          <ac:chgData name="Robertas Serenas" userId="d926d233-a4b5-4bf6-9956-de3ca75941fd" providerId="ADAL" clId="{AC933378-9D31-45D2-8DE7-C52BBB46431C}" dt="2024-09-05T12:39:21.994" v="8" actId="478"/>
          <ac:spMkLst>
            <pc:docMk/>
            <pc:sldMk cId="0" sldId="258"/>
            <ac:spMk id="174" creationId="{00000000-0000-0000-0000-000000000000}"/>
          </ac:spMkLst>
        </pc:spChg>
        <pc:spChg chg="del">
          <ac:chgData name="Robertas Serenas" userId="d926d233-a4b5-4bf6-9956-de3ca75941fd" providerId="ADAL" clId="{AC933378-9D31-45D2-8DE7-C52BBB46431C}" dt="2024-09-05T12:39:09.386" v="2" actId="478"/>
          <ac:spMkLst>
            <pc:docMk/>
            <pc:sldMk cId="0" sldId="258"/>
            <ac:spMk id="175" creationId="{00000000-0000-0000-0000-000000000000}"/>
          </ac:spMkLst>
        </pc:spChg>
        <pc:spChg chg="del">
          <ac:chgData name="Robertas Serenas" userId="d926d233-a4b5-4bf6-9956-de3ca75941fd" providerId="ADAL" clId="{AC933378-9D31-45D2-8DE7-C52BBB46431C}" dt="2024-09-05T12:39:14.565" v="5" actId="478"/>
          <ac:spMkLst>
            <pc:docMk/>
            <pc:sldMk cId="0" sldId="258"/>
            <ac:spMk id="176" creationId="{00000000-0000-0000-0000-000000000000}"/>
          </ac:spMkLst>
        </pc:spChg>
        <pc:graphicFrameChg chg="add mod">
          <ac:chgData name="Robertas Serenas" userId="d926d233-a4b5-4bf6-9956-de3ca75941fd" providerId="ADAL" clId="{AC933378-9D31-45D2-8DE7-C52BBB46431C}" dt="2024-09-05T12:48:15.745" v="70"/>
          <ac:graphicFrameMkLst>
            <pc:docMk/>
            <pc:sldMk cId="0" sldId="258"/>
            <ac:graphicFrameMk id="8" creationId="{0C809B63-1233-77D5-9DA3-FA150784D585}"/>
          </ac:graphicFrameMkLst>
        </pc:graphicFrameChg>
        <pc:graphicFrameChg chg="add mod">
          <ac:chgData name="Robertas Serenas" userId="d926d233-a4b5-4bf6-9956-de3ca75941fd" providerId="ADAL" clId="{AC933378-9D31-45D2-8DE7-C52BBB46431C}" dt="2024-09-05T12:48:15.745" v="70"/>
          <ac:graphicFrameMkLst>
            <pc:docMk/>
            <pc:sldMk cId="0" sldId="258"/>
            <ac:graphicFrameMk id="9" creationId="{118A1126-9CAE-CFDE-3BFE-0BBBD058D4D2}"/>
          </ac:graphicFrameMkLst>
        </pc:graphicFrameChg>
        <pc:graphicFrameChg chg="add mod">
          <ac:chgData name="Robertas Serenas" userId="d926d233-a4b5-4bf6-9956-de3ca75941fd" providerId="ADAL" clId="{AC933378-9D31-45D2-8DE7-C52BBB46431C}" dt="2024-09-05T12:48:15.745" v="70"/>
          <ac:graphicFrameMkLst>
            <pc:docMk/>
            <pc:sldMk cId="0" sldId="258"/>
            <ac:graphicFrameMk id="15" creationId="{766823E4-4C27-5136-3C08-63FD01CF10F4}"/>
          </ac:graphicFrameMkLst>
        </pc:graphicFrameChg>
        <pc:graphicFrameChg chg="add mod">
          <ac:chgData name="Robertas Serenas" userId="d926d233-a4b5-4bf6-9956-de3ca75941fd" providerId="ADAL" clId="{AC933378-9D31-45D2-8DE7-C52BBB46431C}" dt="2024-09-05T12:48:39.033" v="71"/>
          <ac:graphicFrameMkLst>
            <pc:docMk/>
            <pc:sldMk cId="0" sldId="258"/>
            <ac:graphicFrameMk id="17" creationId="{91E5E6A9-B976-850E-5D28-BC58397BE7F4}"/>
          </ac:graphicFrameMkLst>
        </pc:graphicFrameChg>
        <pc:graphicFrameChg chg="add mod">
          <ac:chgData name="Robertas Serenas" userId="d926d233-a4b5-4bf6-9956-de3ca75941fd" providerId="ADAL" clId="{AC933378-9D31-45D2-8DE7-C52BBB46431C}" dt="2024-09-05T12:48:39.033" v="71"/>
          <ac:graphicFrameMkLst>
            <pc:docMk/>
            <pc:sldMk cId="0" sldId="258"/>
            <ac:graphicFrameMk id="18" creationId="{47A6B7EF-C932-C85C-B4D6-F87AE0A27A86}"/>
          </ac:graphicFrameMkLst>
        </pc:graphicFrameChg>
        <pc:graphicFrameChg chg="add mod">
          <ac:chgData name="Robertas Serenas" userId="d926d233-a4b5-4bf6-9956-de3ca75941fd" providerId="ADAL" clId="{AC933378-9D31-45D2-8DE7-C52BBB46431C}" dt="2024-09-05T12:48:39.033" v="71"/>
          <ac:graphicFrameMkLst>
            <pc:docMk/>
            <pc:sldMk cId="0" sldId="258"/>
            <ac:graphicFrameMk id="24" creationId="{253F191A-CFE9-6C57-9F35-DC704D80441C}"/>
          </ac:graphicFrameMkLst>
        </pc:graphicFrameChg>
        <pc:graphicFrameChg chg="add mod">
          <ac:chgData name="Robertas Serenas" userId="d926d233-a4b5-4bf6-9956-de3ca75941fd" providerId="ADAL" clId="{AC933378-9D31-45D2-8DE7-C52BBB46431C}" dt="2024-09-05T13:34:04.741" v="87"/>
          <ac:graphicFrameMkLst>
            <pc:docMk/>
            <pc:sldMk cId="0" sldId="258"/>
            <ac:graphicFrameMk id="26" creationId="{8A7C0E96-5638-C666-1B91-302A5397B645}"/>
          </ac:graphicFrameMkLst>
        </pc:graphicFrameChg>
      </pc:sldChg>
      <pc:sldChg chg="del">
        <pc:chgData name="Robertas Serenas" userId="d926d233-a4b5-4bf6-9956-de3ca75941fd" providerId="ADAL" clId="{AC933378-9D31-45D2-8DE7-C52BBB46431C}" dt="2024-09-05T13:04:02.493" v="72" actId="47"/>
        <pc:sldMkLst>
          <pc:docMk/>
          <pc:sldMk cId="0" sldId="259"/>
        </pc:sldMkLst>
      </pc:sldChg>
      <pc:sldChg chg="modSp del modNotes">
        <pc:chgData name="Robertas Serenas" userId="d926d233-a4b5-4bf6-9956-de3ca75941fd" providerId="ADAL" clId="{AC933378-9D31-45D2-8DE7-C52BBB46431C}" dt="2024-09-05T14:00:55.861" v="233" actId="47"/>
        <pc:sldMkLst>
          <pc:docMk/>
          <pc:sldMk cId="0" sldId="260"/>
        </pc:sldMkLst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0"/>
            <ac:spMk id="188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0"/>
            <ac:spMk id="189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0"/>
            <ac:spMk id="190" creationId="{00000000-0000-0000-0000-000000000000}"/>
          </ac:spMkLst>
        </pc:spChg>
      </pc:sldChg>
      <pc:sldChg chg="del">
        <pc:chgData name="Robertas Serenas" userId="d926d233-a4b5-4bf6-9956-de3ca75941fd" providerId="ADAL" clId="{AC933378-9D31-45D2-8DE7-C52BBB46431C}" dt="2024-09-05T13:04:04.932" v="73" actId="47"/>
        <pc:sldMkLst>
          <pc:docMk/>
          <pc:sldMk cId="0" sldId="261"/>
        </pc:sldMkLst>
      </pc:sldChg>
      <pc:sldChg chg="del">
        <pc:chgData name="Robertas Serenas" userId="d926d233-a4b5-4bf6-9956-de3ca75941fd" providerId="ADAL" clId="{AC933378-9D31-45D2-8DE7-C52BBB46431C}" dt="2024-09-05T13:04:06.633" v="74" actId="47"/>
        <pc:sldMkLst>
          <pc:docMk/>
          <pc:sldMk cId="0" sldId="262"/>
        </pc:sldMkLst>
      </pc:sldChg>
      <pc:sldChg chg="del">
        <pc:chgData name="Robertas Serenas" userId="d926d233-a4b5-4bf6-9956-de3ca75941fd" providerId="ADAL" clId="{AC933378-9D31-45D2-8DE7-C52BBB46431C}" dt="2024-09-05T13:04:11.071" v="75" actId="47"/>
        <pc:sldMkLst>
          <pc:docMk/>
          <pc:sldMk cId="0" sldId="263"/>
        </pc:sldMkLst>
      </pc:sldChg>
      <pc:sldChg chg="del">
        <pc:chgData name="Robertas Serenas" userId="d926d233-a4b5-4bf6-9956-de3ca75941fd" providerId="ADAL" clId="{AC933378-9D31-45D2-8DE7-C52BBB46431C}" dt="2024-09-05T13:04:12.193" v="76" actId="47"/>
        <pc:sldMkLst>
          <pc:docMk/>
          <pc:sldMk cId="0" sldId="264"/>
        </pc:sldMkLst>
      </pc:sldChg>
      <pc:sldChg chg="modSp del modNotes">
        <pc:chgData name="Robertas Serenas" userId="d926d233-a4b5-4bf6-9956-de3ca75941fd" providerId="ADAL" clId="{AC933378-9D31-45D2-8DE7-C52BBB46431C}" dt="2024-09-05T14:00:53.971" v="232" actId="47"/>
        <pc:sldMkLst>
          <pc:docMk/>
          <pc:sldMk cId="0" sldId="265"/>
        </pc:sldMkLst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5"/>
            <ac:spMk id="227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5"/>
            <ac:spMk id="228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5"/>
            <ac:spMk id="229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5"/>
            <ac:spMk id="230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5"/>
            <ac:spMk id="231" creationId="{00000000-0000-0000-0000-000000000000}"/>
          </ac:spMkLst>
        </pc:spChg>
      </pc:sldChg>
      <pc:sldChg chg="del">
        <pc:chgData name="Robertas Serenas" userId="d926d233-a4b5-4bf6-9956-de3ca75941fd" providerId="ADAL" clId="{AC933378-9D31-45D2-8DE7-C52BBB46431C}" dt="2024-09-05T13:04:23.225" v="77" actId="47"/>
        <pc:sldMkLst>
          <pc:docMk/>
          <pc:sldMk cId="0" sldId="266"/>
        </pc:sldMkLst>
      </pc:sldChg>
      <pc:sldChg chg="del">
        <pc:chgData name="Robertas Serenas" userId="d926d233-a4b5-4bf6-9956-de3ca75941fd" providerId="ADAL" clId="{AC933378-9D31-45D2-8DE7-C52BBB46431C}" dt="2024-09-05T13:04:24.845" v="78" actId="47"/>
        <pc:sldMkLst>
          <pc:docMk/>
          <pc:sldMk cId="0" sldId="267"/>
        </pc:sldMkLst>
      </pc:sldChg>
      <pc:sldChg chg="modSp del modNotes">
        <pc:chgData name="Robertas Serenas" userId="d926d233-a4b5-4bf6-9956-de3ca75941fd" providerId="ADAL" clId="{AC933378-9D31-45D2-8DE7-C52BBB46431C}" dt="2024-09-05T14:00:52.437" v="231" actId="47"/>
        <pc:sldMkLst>
          <pc:docMk/>
          <pc:sldMk cId="0" sldId="268"/>
        </pc:sldMkLst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8"/>
            <ac:spMk id="251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8"/>
            <ac:spMk id="252" creationId="{00000000-0000-0000-0000-000000000000}"/>
          </ac:spMkLst>
        </pc:spChg>
      </pc:sldChg>
      <pc:sldChg chg="modSp del modNotes">
        <pc:chgData name="Robertas Serenas" userId="d926d233-a4b5-4bf6-9956-de3ca75941fd" providerId="ADAL" clId="{AC933378-9D31-45D2-8DE7-C52BBB46431C}" dt="2024-09-05T14:00:50.837" v="230" actId="47"/>
        <pc:sldMkLst>
          <pc:docMk/>
          <pc:sldMk cId="0" sldId="269"/>
        </pc:sldMkLst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9"/>
            <ac:spMk id="257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9"/>
            <ac:spMk id="258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9"/>
            <ac:spMk id="259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9"/>
            <ac:spMk id="260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9"/>
            <ac:spMk id="261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9"/>
            <ac:spMk id="262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9"/>
            <ac:spMk id="263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k cId="0" sldId="269"/>
            <ac:spMk id="264" creationId="{00000000-0000-0000-0000-000000000000}"/>
          </ac:spMkLst>
        </pc:spChg>
      </pc:sldChg>
      <pc:sldChg chg="del">
        <pc:chgData name="Robertas Serenas" userId="d926d233-a4b5-4bf6-9956-de3ca75941fd" providerId="ADAL" clId="{AC933378-9D31-45D2-8DE7-C52BBB46431C}" dt="2024-09-05T13:04:31.121" v="79" actId="47"/>
        <pc:sldMkLst>
          <pc:docMk/>
          <pc:sldMk cId="0" sldId="270"/>
        </pc:sldMkLst>
      </pc:sldChg>
      <pc:sldChg chg="del">
        <pc:chgData name="Robertas Serenas" userId="d926d233-a4b5-4bf6-9956-de3ca75941fd" providerId="ADAL" clId="{AC933378-9D31-45D2-8DE7-C52BBB46431C}" dt="2024-09-05T13:04:33.260" v="80" actId="47"/>
        <pc:sldMkLst>
          <pc:docMk/>
          <pc:sldMk cId="0" sldId="271"/>
        </pc:sldMkLst>
      </pc:sldChg>
      <pc:sldChg chg="del">
        <pc:chgData name="Robertas Serenas" userId="d926d233-a4b5-4bf6-9956-de3ca75941fd" providerId="ADAL" clId="{AC933378-9D31-45D2-8DE7-C52BBB46431C}" dt="2024-09-05T13:04:33.996" v="81" actId="47"/>
        <pc:sldMkLst>
          <pc:docMk/>
          <pc:sldMk cId="0" sldId="272"/>
        </pc:sldMkLst>
      </pc:sldChg>
      <pc:sldChg chg="del">
        <pc:chgData name="Robertas Serenas" userId="d926d233-a4b5-4bf6-9956-de3ca75941fd" providerId="ADAL" clId="{AC933378-9D31-45D2-8DE7-C52BBB46431C}" dt="2024-09-05T13:04:34.581" v="82" actId="47"/>
        <pc:sldMkLst>
          <pc:docMk/>
          <pc:sldMk cId="0" sldId="273"/>
        </pc:sldMkLst>
      </pc:sldChg>
      <pc:sldChg chg="addSp delSp modSp mod modNotes">
        <pc:chgData name="Robertas Serenas" userId="d926d233-a4b5-4bf6-9956-de3ca75941fd" providerId="ADAL" clId="{AC933378-9D31-45D2-8DE7-C52BBB46431C}" dt="2024-09-05T13:28:41.872" v="86"/>
        <pc:sldMkLst>
          <pc:docMk/>
          <pc:sldMk cId="0" sldId="274"/>
        </pc:sldMkLst>
        <pc:spChg chg="add del mod">
          <ac:chgData name="Robertas Serenas" userId="d926d233-a4b5-4bf6-9956-de3ca75941fd" providerId="ADAL" clId="{AC933378-9D31-45D2-8DE7-C52BBB46431C}" dt="2024-09-05T13:04:42.839" v="84" actId="478"/>
          <ac:spMkLst>
            <pc:docMk/>
            <pc:sldMk cId="0" sldId="274"/>
            <ac:spMk id="3" creationId="{DB74BEDA-64B0-0605-4724-2C0EB11B5F6C}"/>
          </ac:spMkLst>
        </pc:spChg>
        <pc:spChg chg="del">
          <ac:chgData name="Robertas Serenas" userId="d926d233-a4b5-4bf6-9956-de3ca75941fd" providerId="ADAL" clId="{AC933378-9D31-45D2-8DE7-C52BBB46431C}" dt="2024-09-05T13:04:39.817" v="83" actId="478"/>
          <ac:spMkLst>
            <pc:docMk/>
            <pc:sldMk cId="0" sldId="274"/>
            <ac:spMk id="636" creationId="{00000000-0000-0000-0000-000000000000}"/>
          </ac:spMkLst>
        </pc:spChg>
      </pc:sldChg>
      <pc:sldChg chg="modSp mod">
        <pc:chgData name="Robertas Serenas" userId="d926d233-a4b5-4bf6-9956-de3ca75941fd" providerId="ADAL" clId="{AC933378-9D31-45D2-8DE7-C52BBB46431C}" dt="2024-09-05T13:50:55.182" v="141" actId="14734"/>
        <pc:sldMkLst>
          <pc:docMk/>
          <pc:sldMk cId="5230799" sldId="275"/>
        </pc:sldMkLst>
        <pc:graphicFrameChg chg="mod modGraphic">
          <ac:chgData name="Robertas Serenas" userId="d926d233-a4b5-4bf6-9956-de3ca75941fd" providerId="ADAL" clId="{AC933378-9D31-45D2-8DE7-C52BBB46431C}" dt="2024-09-05T13:50:14.822" v="135" actId="255"/>
          <ac:graphicFrameMkLst>
            <pc:docMk/>
            <pc:sldMk cId="5230799" sldId="275"/>
            <ac:graphicFrameMk id="7" creationId="{84EBAAF2-02BE-2C7F-8F53-A7B1186C9FEA}"/>
          </ac:graphicFrameMkLst>
        </pc:graphicFrameChg>
        <pc:graphicFrameChg chg="mod modGraphic">
          <ac:chgData name="Robertas Serenas" userId="d926d233-a4b5-4bf6-9956-de3ca75941fd" providerId="ADAL" clId="{AC933378-9D31-45D2-8DE7-C52BBB46431C}" dt="2024-09-05T13:50:55.182" v="141" actId="14734"/>
          <ac:graphicFrameMkLst>
            <pc:docMk/>
            <pc:sldMk cId="5230799" sldId="275"/>
            <ac:graphicFrameMk id="10" creationId="{99272EAB-7BAA-BFFB-B49F-02490DF6A1A3}"/>
          </ac:graphicFrameMkLst>
        </pc:graphicFrameChg>
      </pc:sldChg>
      <pc:sldChg chg="modSp add mod">
        <pc:chgData name="Robertas Serenas" userId="d926d233-a4b5-4bf6-9956-de3ca75941fd" providerId="ADAL" clId="{AC933378-9D31-45D2-8DE7-C52BBB46431C}" dt="2024-09-05T13:55:08.321" v="229" actId="14100"/>
        <pc:sldMkLst>
          <pc:docMk/>
          <pc:sldMk cId="4034843439" sldId="276"/>
        </pc:sldMkLst>
        <pc:graphicFrameChg chg="modGraphic">
          <ac:chgData name="Robertas Serenas" userId="d926d233-a4b5-4bf6-9956-de3ca75941fd" providerId="ADAL" clId="{AC933378-9D31-45D2-8DE7-C52BBB46431C}" dt="2024-09-05T13:54:31.620" v="210" actId="14734"/>
          <ac:graphicFrameMkLst>
            <pc:docMk/>
            <pc:sldMk cId="4034843439" sldId="276"/>
            <ac:graphicFrameMk id="7" creationId="{84EBAAF2-02BE-2C7F-8F53-A7B1186C9FEA}"/>
          </ac:graphicFrameMkLst>
        </pc:graphicFrameChg>
        <pc:graphicFrameChg chg="mod modGraphic">
          <ac:chgData name="Robertas Serenas" userId="d926d233-a4b5-4bf6-9956-de3ca75941fd" providerId="ADAL" clId="{AC933378-9D31-45D2-8DE7-C52BBB46431C}" dt="2024-09-05T13:55:08.321" v="229" actId="14100"/>
          <ac:graphicFrameMkLst>
            <pc:docMk/>
            <pc:sldMk cId="4034843439" sldId="276"/>
            <ac:graphicFrameMk id="10" creationId="{99272EAB-7BAA-BFFB-B49F-02490DF6A1A3}"/>
          </ac:graphicFrameMkLst>
        </pc:graphicFrameChg>
      </pc:sldChg>
      <pc:sldChg chg="addSp delSp modSp new mod ord">
        <pc:chgData name="Robertas Serenas" userId="d926d233-a4b5-4bf6-9956-de3ca75941fd" providerId="ADAL" clId="{AC933378-9D31-45D2-8DE7-C52BBB46431C}" dt="2024-09-05T14:27:45.700" v="572" actId="1076"/>
        <pc:sldMkLst>
          <pc:docMk/>
          <pc:sldMk cId="3724857255" sldId="277"/>
        </pc:sldMkLst>
        <pc:spChg chg="del">
          <ac:chgData name="Robertas Serenas" userId="d926d233-a4b5-4bf6-9956-de3ca75941fd" providerId="ADAL" clId="{AC933378-9D31-45D2-8DE7-C52BBB46431C}" dt="2024-09-05T14:02:02.766" v="235" actId="478"/>
          <ac:spMkLst>
            <pc:docMk/>
            <pc:sldMk cId="3724857255" sldId="277"/>
            <ac:spMk id="2" creationId="{D7E53D35-19C4-B503-E9CB-5D8FF1395150}"/>
          </ac:spMkLst>
        </pc:spChg>
        <pc:spChg chg="del">
          <ac:chgData name="Robertas Serenas" userId="d926d233-a4b5-4bf6-9956-de3ca75941fd" providerId="ADAL" clId="{AC933378-9D31-45D2-8DE7-C52BBB46431C}" dt="2024-09-05T14:02:02.766" v="235" actId="478"/>
          <ac:spMkLst>
            <pc:docMk/>
            <pc:sldMk cId="3724857255" sldId="277"/>
            <ac:spMk id="3" creationId="{70C4B56A-3B4E-CAFA-1C31-24964672693C}"/>
          </ac:spMkLst>
        </pc:spChg>
        <pc:spChg chg="del">
          <ac:chgData name="Robertas Serenas" userId="d926d233-a4b5-4bf6-9956-de3ca75941fd" providerId="ADAL" clId="{AC933378-9D31-45D2-8DE7-C52BBB46431C}" dt="2024-09-05T14:02:02.766" v="235" actId="478"/>
          <ac:spMkLst>
            <pc:docMk/>
            <pc:sldMk cId="3724857255" sldId="277"/>
            <ac:spMk id="4" creationId="{066D51F2-3ABA-D4CF-F2DF-52D3204CF8F5}"/>
          </ac:spMkLst>
        </pc:spChg>
        <pc:spChg chg="del">
          <ac:chgData name="Robertas Serenas" userId="d926d233-a4b5-4bf6-9956-de3ca75941fd" providerId="ADAL" clId="{AC933378-9D31-45D2-8DE7-C52BBB46431C}" dt="2024-09-05T14:02:02.766" v="235" actId="478"/>
          <ac:spMkLst>
            <pc:docMk/>
            <pc:sldMk cId="3724857255" sldId="277"/>
            <ac:spMk id="5" creationId="{16843BC7-A41F-2BDA-36FE-DF1723BAEB45}"/>
          </ac:spMkLst>
        </pc:spChg>
        <pc:spChg chg="add mod">
          <ac:chgData name="Robertas Serenas" userId="d926d233-a4b5-4bf6-9956-de3ca75941fd" providerId="ADAL" clId="{AC933378-9D31-45D2-8DE7-C52BBB46431C}" dt="2024-09-05T14:26:21.628" v="546" actId="1076"/>
          <ac:spMkLst>
            <pc:docMk/>
            <pc:sldMk cId="3724857255" sldId="277"/>
            <ac:spMk id="7" creationId="{DB9A102F-99A5-DFD4-7A48-070422EB79C6}"/>
          </ac:spMkLst>
        </pc:spChg>
        <pc:spChg chg="add mod">
          <ac:chgData name="Robertas Serenas" userId="d926d233-a4b5-4bf6-9956-de3ca75941fd" providerId="ADAL" clId="{AC933378-9D31-45D2-8DE7-C52BBB46431C}" dt="2024-09-05T14:27:45.700" v="572" actId="1076"/>
          <ac:spMkLst>
            <pc:docMk/>
            <pc:sldMk cId="3724857255" sldId="277"/>
            <ac:spMk id="9" creationId="{1063451D-B756-6706-6A33-5C89D9A5A74A}"/>
          </ac:spMkLst>
        </pc:spChg>
      </pc:sldChg>
      <pc:sldChg chg="add del ord">
        <pc:chgData name="Robertas Serenas" userId="d926d233-a4b5-4bf6-9956-de3ca75941fd" providerId="ADAL" clId="{AC933378-9D31-45D2-8DE7-C52BBB46431C}" dt="2024-09-05T14:08:39.891" v="312" actId="47"/>
        <pc:sldMkLst>
          <pc:docMk/>
          <pc:sldMk cId="135951547" sldId="278"/>
        </pc:sldMkLst>
      </pc:sldChg>
      <pc:sldChg chg="addSp delSp modSp new mod">
        <pc:chgData name="Robertas Serenas" userId="d926d233-a4b5-4bf6-9956-de3ca75941fd" providerId="ADAL" clId="{AC933378-9D31-45D2-8DE7-C52BBB46431C}" dt="2024-09-05T14:11:55.502" v="376" actId="113"/>
        <pc:sldMkLst>
          <pc:docMk/>
          <pc:sldMk cId="4214188144" sldId="278"/>
        </pc:sldMkLst>
        <pc:spChg chg="del">
          <ac:chgData name="Robertas Serenas" userId="d926d233-a4b5-4bf6-9956-de3ca75941fd" providerId="ADAL" clId="{AC933378-9D31-45D2-8DE7-C52BBB46431C}" dt="2024-09-05T14:08:44.109" v="314" actId="478"/>
          <ac:spMkLst>
            <pc:docMk/>
            <pc:sldMk cId="4214188144" sldId="278"/>
            <ac:spMk id="2" creationId="{1540630D-E369-E421-CB0F-83665721AB53}"/>
          </ac:spMkLst>
        </pc:spChg>
        <pc:spChg chg="del">
          <ac:chgData name="Robertas Serenas" userId="d926d233-a4b5-4bf6-9956-de3ca75941fd" providerId="ADAL" clId="{AC933378-9D31-45D2-8DE7-C52BBB46431C}" dt="2024-09-05T14:08:44.109" v="314" actId="478"/>
          <ac:spMkLst>
            <pc:docMk/>
            <pc:sldMk cId="4214188144" sldId="278"/>
            <ac:spMk id="3" creationId="{211E37BE-7CB7-3A5B-2A34-A29EF1914EF8}"/>
          </ac:spMkLst>
        </pc:spChg>
        <pc:spChg chg="del">
          <ac:chgData name="Robertas Serenas" userId="d926d233-a4b5-4bf6-9956-de3ca75941fd" providerId="ADAL" clId="{AC933378-9D31-45D2-8DE7-C52BBB46431C}" dt="2024-09-05T14:08:44.109" v="314" actId="478"/>
          <ac:spMkLst>
            <pc:docMk/>
            <pc:sldMk cId="4214188144" sldId="278"/>
            <ac:spMk id="4" creationId="{83BBCAC0-A51B-86DC-E0C7-A76AF6CC13BA}"/>
          </ac:spMkLst>
        </pc:spChg>
        <pc:spChg chg="del">
          <ac:chgData name="Robertas Serenas" userId="d926d233-a4b5-4bf6-9956-de3ca75941fd" providerId="ADAL" clId="{AC933378-9D31-45D2-8DE7-C52BBB46431C}" dt="2024-09-05T14:08:44.109" v="314" actId="478"/>
          <ac:spMkLst>
            <pc:docMk/>
            <pc:sldMk cId="4214188144" sldId="278"/>
            <ac:spMk id="5" creationId="{820463D8-C40D-A4C3-ED1B-EFE9F6B3CB9D}"/>
          </ac:spMkLst>
        </pc:spChg>
        <pc:spChg chg="add mod">
          <ac:chgData name="Robertas Serenas" userId="d926d233-a4b5-4bf6-9956-de3ca75941fd" providerId="ADAL" clId="{AC933378-9D31-45D2-8DE7-C52BBB46431C}" dt="2024-09-05T14:11:55.502" v="376" actId="113"/>
          <ac:spMkLst>
            <pc:docMk/>
            <pc:sldMk cId="4214188144" sldId="278"/>
            <ac:spMk id="8" creationId="{AEB8BC68-5D8C-A9CC-C87C-422AC353E74A}"/>
          </ac:spMkLst>
        </pc:spChg>
        <pc:graphicFrameChg chg="add mod">
          <ac:chgData name="Robertas Serenas" userId="d926d233-a4b5-4bf6-9956-de3ca75941fd" providerId="ADAL" clId="{AC933378-9D31-45D2-8DE7-C52BBB46431C}" dt="2024-09-05T14:09:14.782" v="315"/>
          <ac:graphicFrameMkLst>
            <pc:docMk/>
            <pc:sldMk cId="4214188144" sldId="278"/>
            <ac:graphicFrameMk id="6" creationId="{FA57B1E5-ED6A-B933-2557-2F01229F1055}"/>
          </ac:graphicFrameMkLst>
        </pc:graphicFrameChg>
        <pc:graphicFrameChg chg="add mod">
          <ac:chgData name="Robertas Serenas" userId="d926d233-a4b5-4bf6-9956-de3ca75941fd" providerId="ADAL" clId="{AC933378-9D31-45D2-8DE7-C52BBB46431C}" dt="2024-09-05T14:11:32.012" v="326" actId="1076"/>
          <ac:graphicFrameMkLst>
            <pc:docMk/>
            <pc:sldMk cId="4214188144" sldId="278"/>
            <ac:graphicFrameMk id="7" creationId="{47ACA9D6-9D83-4F47-255F-28B022DA191B}"/>
          </ac:graphicFrameMkLst>
        </pc:graphicFrameChg>
      </pc:sldChg>
      <pc:sldChg chg="modSp add mod ord">
        <pc:chgData name="Robertas Serenas" userId="d926d233-a4b5-4bf6-9956-de3ca75941fd" providerId="ADAL" clId="{AC933378-9D31-45D2-8DE7-C52BBB46431C}" dt="2024-09-05T14:18:05.252" v="484" actId="1076"/>
        <pc:sldMkLst>
          <pc:docMk/>
          <pc:sldMk cId="61035236" sldId="279"/>
        </pc:sldMkLst>
        <pc:spChg chg="mod">
          <ac:chgData name="Robertas Serenas" userId="d926d233-a4b5-4bf6-9956-de3ca75941fd" providerId="ADAL" clId="{AC933378-9D31-45D2-8DE7-C52BBB46431C}" dt="2024-09-05T14:18:05.252" v="484" actId="1076"/>
          <ac:spMkLst>
            <pc:docMk/>
            <pc:sldMk cId="61035236" sldId="279"/>
            <ac:spMk id="30" creationId="{7A408BE7-472D-C4C0-2956-121CCCF5FA89}"/>
          </ac:spMkLst>
        </pc:spChg>
      </pc:sldChg>
      <pc:sldChg chg="add">
        <pc:chgData name="Robertas Serenas" userId="d926d233-a4b5-4bf6-9956-de3ca75941fd" providerId="ADAL" clId="{AC933378-9D31-45D2-8DE7-C52BBB46431C}" dt="2024-09-05T14:24:33.331" v="490" actId="2890"/>
        <pc:sldMkLst>
          <pc:docMk/>
          <pc:sldMk cId="891203632" sldId="280"/>
        </pc:sldMkLst>
      </pc:sldChg>
      <pc:sldMasterChg chg="modSp delSldLayout modSldLayout">
        <pc:chgData name="Robertas Serenas" userId="d926d233-a4b5-4bf6-9956-de3ca75941fd" providerId="ADAL" clId="{AC933378-9D31-45D2-8DE7-C52BBB46431C}" dt="2024-09-05T14:00:55.861" v="233" actId="47"/>
        <pc:sldMasterMkLst>
          <pc:docMk/>
          <pc:sldMasterMk cId="0" sldId="2147483664"/>
        </pc:sldMasterMkLst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asterMk cId="0" sldId="2147483664"/>
            <ac:spMk id="6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asterMk cId="0" sldId="2147483664"/>
            <ac:spMk id="7" creationId="{00000000-0000-0000-0000-000000000000}"/>
          </ac:spMkLst>
        </pc:spChg>
        <pc:spChg chg="mod">
          <ac:chgData name="Robertas Serenas" userId="d926d233-a4b5-4bf6-9956-de3ca75941fd" providerId="ADAL" clId="{AC933378-9D31-45D2-8DE7-C52BBB46431C}" dt="2024-09-05T13:28:41.872" v="86"/>
          <ac:spMkLst>
            <pc:docMk/>
            <pc:sldMasterMk cId="0" sldId="2147483664"/>
            <ac:spMk id="8" creationId="{00000000-0000-0000-0000-000000000000}"/>
          </ac:spMkLst>
        </pc:spChg>
        <pc:sldLayoutChg chg="modSp">
          <pc:chgData name="Robertas Serenas" userId="d926d233-a4b5-4bf6-9956-de3ca75941fd" providerId="ADAL" clId="{AC933378-9D31-45D2-8DE7-C52BBB46431C}" dt="2024-09-05T13:28:41.872" v="86"/>
          <pc:sldLayoutMkLst>
            <pc:docMk/>
            <pc:sldMasterMk cId="0" sldId="2147483664"/>
            <pc:sldLayoutMk cId="0" sldId="2147483648"/>
          </pc:sldLayoutMkLst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8"/>
              <ac:spMk id="10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8"/>
              <ac:spMk id="11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8"/>
              <ac:spMk id="13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8"/>
              <ac:spMk id="14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8"/>
              <ac:spMk id="15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8"/>
              <ac:spMk id="16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8"/>
              <ac:spMk id="17" creationId="{00000000-0000-0000-0000-000000000000}"/>
            </ac:spMkLst>
          </pc:spChg>
          <pc:grpChg chg="mod">
            <ac:chgData name="Robertas Serenas" userId="d926d233-a4b5-4bf6-9956-de3ca75941fd" providerId="ADAL" clId="{AC933378-9D31-45D2-8DE7-C52BBB46431C}" dt="2024-09-05T13:28:41.872" v="86"/>
            <ac:grpSpMkLst>
              <pc:docMk/>
              <pc:sldMasterMk cId="0" sldId="2147483664"/>
              <pc:sldLayoutMk cId="0" sldId="2147483648"/>
              <ac:grpSpMk id="12" creationId="{00000000-0000-0000-0000-000000000000}"/>
            </ac:grpSpMkLst>
          </pc:grpChg>
          <pc:picChg chg="mod">
            <ac:chgData name="Robertas Serenas" userId="d926d233-a4b5-4bf6-9956-de3ca75941fd" providerId="ADAL" clId="{AC933378-9D31-45D2-8DE7-C52BBB46431C}" dt="2024-09-05T13:28:41.872" v="86"/>
            <ac:picMkLst>
              <pc:docMk/>
              <pc:sldMasterMk cId="0" sldId="2147483664"/>
              <pc:sldLayoutMk cId="0" sldId="2147483648"/>
              <ac:picMk id="18" creationId="{00000000-0000-0000-0000-000000000000}"/>
            </ac:picMkLst>
          </pc:picChg>
        </pc:sldLayoutChg>
        <pc:sldLayoutChg chg="modSp">
          <pc:chgData name="Robertas Serenas" userId="d926d233-a4b5-4bf6-9956-de3ca75941fd" providerId="ADAL" clId="{AC933378-9D31-45D2-8DE7-C52BBB46431C}" dt="2024-09-05T13:28:41.872" v="86"/>
          <pc:sldLayoutMkLst>
            <pc:docMk/>
            <pc:sldMasterMk cId="0" sldId="2147483664"/>
            <pc:sldLayoutMk cId="0" sldId="2147483649"/>
          </pc:sldLayoutMkLst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9"/>
              <ac:spMk id="20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9"/>
              <ac:spMk id="22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9"/>
              <ac:spMk id="23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9"/>
              <ac:spMk id="24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9"/>
              <ac:spMk id="25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49"/>
              <ac:spMk id="26" creationId="{00000000-0000-0000-0000-000000000000}"/>
            </ac:spMkLst>
          </pc:spChg>
          <pc:grpChg chg="mod">
            <ac:chgData name="Robertas Serenas" userId="d926d233-a4b5-4bf6-9956-de3ca75941fd" providerId="ADAL" clId="{AC933378-9D31-45D2-8DE7-C52BBB46431C}" dt="2024-09-05T13:28:41.872" v="86"/>
            <ac:grpSpMkLst>
              <pc:docMk/>
              <pc:sldMasterMk cId="0" sldId="2147483664"/>
              <pc:sldLayoutMk cId="0" sldId="2147483649"/>
              <ac:grpSpMk id="21" creationId="{00000000-0000-0000-0000-000000000000}"/>
            </ac:grpSpMkLst>
          </pc:grpChg>
          <pc:picChg chg="mod">
            <ac:chgData name="Robertas Serenas" userId="d926d233-a4b5-4bf6-9956-de3ca75941fd" providerId="ADAL" clId="{AC933378-9D31-45D2-8DE7-C52BBB46431C}" dt="2024-09-05T13:28:41.872" v="86"/>
            <ac:picMkLst>
              <pc:docMk/>
              <pc:sldMasterMk cId="0" sldId="2147483664"/>
              <pc:sldLayoutMk cId="0" sldId="2147483649"/>
              <ac:picMk id="27" creationId="{00000000-0000-0000-0000-000000000000}"/>
            </ac:picMkLst>
          </pc:picChg>
        </pc:sldLayoutChg>
        <pc:sldLayoutChg chg="del">
          <pc:chgData name="Robertas Serenas" userId="d926d233-a4b5-4bf6-9956-de3ca75941fd" providerId="ADAL" clId="{AC933378-9D31-45D2-8DE7-C52BBB46431C}" dt="2024-09-05T13:04:33.260" v="80" actId="47"/>
          <pc:sldLayoutMkLst>
            <pc:docMk/>
            <pc:sldMasterMk cId="0" sldId="2147483664"/>
            <pc:sldLayoutMk cId="0" sldId="2147483650"/>
          </pc:sldLayoutMkLst>
        </pc:sldLayoutChg>
        <pc:sldLayoutChg chg="modSp">
          <pc:chgData name="Robertas Serenas" userId="d926d233-a4b5-4bf6-9956-de3ca75941fd" providerId="ADAL" clId="{AC933378-9D31-45D2-8DE7-C52BBB46431C}" dt="2024-09-05T13:28:41.872" v="86"/>
          <pc:sldLayoutMkLst>
            <pc:docMk/>
            <pc:sldMasterMk cId="0" sldId="2147483664"/>
            <pc:sldLayoutMk cId="0" sldId="2147483651"/>
          </pc:sldLayoutMkLst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1"/>
              <ac:spMk id="38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1"/>
              <ac:spMk id="39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1"/>
              <ac:spMk id="40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1"/>
              <ac:spMk id="41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1"/>
              <ac:spMk id="42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1"/>
              <ac:spMk id="43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1"/>
              <ac:spMk id="44" creationId="{00000000-0000-0000-0000-000000000000}"/>
            </ac:spMkLst>
          </pc:spChg>
        </pc:sldLayoutChg>
        <pc:sldLayoutChg chg="modSp del">
          <pc:chgData name="Robertas Serenas" userId="d926d233-a4b5-4bf6-9956-de3ca75941fd" providerId="ADAL" clId="{AC933378-9D31-45D2-8DE7-C52BBB46431C}" dt="2024-09-05T14:00:55.861" v="233" actId="47"/>
          <pc:sldLayoutMkLst>
            <pc:docMk/>
            <pc:sldMasterMk cId="0" sldId="2147483664"/>
            <pc:sldLayoutMk cId="0" sldId="2147483652"/>
          </pc:sldLayoutMkLst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2"/>
              <ac:spMk id="46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2"/>
              <ac:spMk id="47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2"/>
              <ac:spMk id="48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2"/>
              <ac:spMk id="49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2"/>
              <ac:spMk id="50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2"/>
              <ac:spMk id="51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2"/>
              <ac:spMk id="52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2"/>
              <ac:spMk id="53" creationId="{00000000-0000-0000-0000-000000000000}"/>
            </ac:spMkLst>
          </pc:spChg>
        </pc:sldLayoutChg>
        <pc:sldLayoutChg chg="modSp">
          <pc:chgData name="Robertas Serenas" userId="d926d233-a4b5-4bf6-9956-de3ca75941fd" providerId="ADAL" clId="{AC933378-9D31-45D2-8DE7-C52BBB46431C}" dt="2024-09-05T13:28:41.872" v="86"/>
          <pc:sldLayoutMkLst>
            <pc:docMk/>
            <pc:sldMasterMk cId="0" sldId="2147483664"/>
            <pc:sldLayoutMk cId="0" sldId="2147483653"/>
          </pc:sldLayoutMkLst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3"/>
              <ac:spMk id="55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3"/>
              <ac:spMk id="56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3"/>
              <ac:spMk id="57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3"/>
              <ac:spMk id="58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3"/>
              <ac:spMk id="59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3"/>
              <ac:spMk id="60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3"/>
              <ac:spMk id="61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3"/>
              <ac:spMk id="62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3"/>
              <ac:spMk id="63" creationId="{00000000-0000-0000-0000-000000000000}"/>
            </ac:spMkLst>
          </pc:spChg>
        </pc:sldLayoutChg>
        <pc:sldLayoutChg chg="del">
          <pc:chgData name="Robertas Serenas" userId="d926d233-a4b5-4bf6-9956-de3ca75941fd" providerId="ADAL" clId="{AC933378-9D31-45D2-8DE7-C52BBB46431C}" dt="2024-09-05T13:04:06.633" v="74" actId="47"/>
          <pc:sldLayoutMkLst>
            <pc:docMk/>
            <pc:sldMasterMk cId="0" sldId="2147483664"/>
            <pc:sldLayoutMk cId="0" sldId="2147483654"/>
          </pc:sldLayoutMkLst>
        </pc:sldLayoutChg>
        <pc:sldLayoutChg chg="del">
          <pc:chgData name="Robertas Serenas" userId="d926d233-a4b5-4bf6-9956-de3ca75941fd" providerId="ADAL" clId="{AC933378-9D31-45D2-8DE7-C52BBB46431C}" dt="2024-09-05T13:04:12.193" v="76" actId="47"/>
          <pc:sldLayoutMkLst>
            <pc:docMk/>
            <pc:sldMasterMk cId="0" sldId="2147483664"/>
            <pc:sldLayoutMk cId="0" sldId="2147483655"/>
          </pc:sldLayoutMkLst>
        </pc:sldLayoutChg>
        <pc:sldLayoutChg chg="modSp del">
          <pc:chgData name="Robertas Serenas" userId="d926d233-a4b5-4bf6-9956-de3ca75941fd" providerId="ADAL" clId="{AC933378-9D31-45D2-8DE7-C52BBB46431C}" dt="2024-09-05T14:00:53.971" v="232" actId="47"/>
          <pc:sldLayoutMkLst>
            <pc:docMk/>
            <pc:sldMasterMk cId="0" sldId="2147483664"/>
            <pc:sldLayoutMk cId="0" sldId="2147483656"/>
          </pc:sldLayoutMkLst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88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89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90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91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92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93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94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95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96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97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98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99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6"/>
              <ac:spMk id="100" creationId="{00000000-0000-0000-0000-000000000000}"/>
            </ac:spMkLst>
          </pc:spChg>
        </pc:sldLayoutChg>
        <pc:sldLayoutChg chg="modSp del">
          <pc:chgData name="Robertas Serenas" userId="d926d233-a4b5-4bf6-9956-de3ca75941fd" providerId="ADAL" clId="{AC933378-9D31-45D2-8DE7-C52BBB46431C}" dt="2024-09-05T14:00:50.837" v="230" actId="47"/>
          <pc:sldLayoutMkLst>
            <pc:docMk/>
            <pc:sldMasterMk cId="0" sldId="2147483664"/>
            <pc:sldLayoutMk cId="0" sldId="2147483657"/>
          </pc:sldLayoutMkLst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7"/>
              <ac:spMk id="102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7"/>
              <ac:spMk id="103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7"/>
              <ac:spMk id="104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7"/>
              <ac:spMk id="105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7"/>
              <ac:spMk id="106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7"/>
              <ac:spMk id="107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57"/>
              <ac:spMk id="108" creationId="{00000000-0000-0000-0000-000000000000}"/>
            </ac:spMkLst>
          </pc:spChg>
        </pc:sldLayoutChg>
        <pc:sldLayoutChg chg="del">
          <pc:chgData name="Robertas Serenas" userId="d926d233-a4b5-4bf6-9956-de3ca75941fd" providerId="ADAL" clId="{AC933378-9D31-45D2-8DE7-C52BBB46431C}" dt="2024-09-05T13:04:11.071" v="75" actId="47"/>
          <pc:sldLayoutMkLst>
            <pc:docMk/>
            <pc:sldMasterMk cId="0" sldId="2147483664"/>
            <pc:sldLayoutMk cId="0" sldId="2147483658"/>
          </pc:sldLayoutMkLst>
        </pc:sldLayoutChg>
        <pc:sldLayoutChg chg="del">
          <pc:chgData name="Robertas Serenas" userId="d926d233-a4b5-4bf6-9956-de3ca75941fd" providerId="ADAL" clId="{AC933378-9D31-45D2-8DE7-C52BBB46431C}" dt="2024-09-05T13:04:31.121" v="79" actId="47"/>
          <pc:sldLayoutMkLst>
            <pc:docMk/>
            <pc:sldMasterMk cId="0" sldId="2147483664"/>
            <pc:sldLayoutMk cId="0" sldId="2147483659"/>
          </pc:sldLayoutMkLst>
        </pc:sldLayoutChg>
        <pc:sldLayoutChg chg="modSp">
          <pc:chgData name="Robertas Serenas" userId="d926d233-a4b5-4bf6-9956-de3ca75941fd" providerId="ADAL" clId="{AC933378-9D31-45D2-8DE7-C52BBB46431C}" dt="2024-09-05T13:28:41.872" v="86"/>
          <pc:sldLayoutMkLst>
            <pc:docMk/>
            <pc:sldMasterMk cId="0" sldId="2147483664"/>
            <pc:sldLayoutMk cId="0" sldId="2147483660"/>
          </pc:sldLayoutMkLst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0"/>
              <ac:spMk id="129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0"/>
              <ac:spMk id="130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0"/>
              <ac:spMk id="131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0"/>
              <ac:spMk id="132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0"/>
              <ac:spMk id="133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0"/>
              <ac:spMk id="134" creationId="{00000000-0000-0000-0000-000000000000}"/>
            </ac:spMkLst>
          </pc:spChg>
        </pc:sldLayoutChg>
        <pc:sldLayoutChg chg="modSp del">
          <pc:chgData name="Robertas Serenas" userId="d926d233-a4b5-4bf6-9956-de3ca75941fd" providerId="ADAL" clId="{AC933378-9D31-45D2-8DE7-C52BBB46431C}" dt="2024-09-05T14:00:52.437" v="231" actId="47"/>
          <pc:sldLayoutMkLst>
            <pc:docMk/>
            <pc:sldMasterMk cId="0" sldId="2147483664"/>
            <pc:sldLayoutMk cId="0" sldId="2147483661"/>
          </pc:sldLayoutMkLst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1"/>
              <ac:spMk id="136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1"/>
              <ac:spMk id="137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1"/>
              <ac:spMk id="138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1"/>
              <ac:spMk id="139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1"/>
              <ac:spMk id="140" creationId="{00000000-0000-0000-0000-000000000000}"/>
            </ac:spMkLst>
          </pc:spChg>
        </pc:sldLayoutChg>
        <pc:sldLayoutChg chg="del">
          <pc:chgData name="Robertas Serenas" userId="d926d233-a4b5-4bf6-9956-de3ca75941fd" providerId="ADAL" clId="{AC933378-9D31-45D2-8DE7-C52BBB46431C}" dt="2024-09-05T13:04:24.845" v="78" actId="47"/>
          <pc:sldLayoutMkLst>
            <pc:docMk/>
            <pc:sldMasterMk cId="0" sldId="2147483664"/>
            <pc:sldLayoutMk cId="0" sldId="2147483662"/>
          </pc:sldLayoutMkLst>
        </pc:sldLayoutChg>
        <pc:sldLayoutChg chg="modSp">
          <pc:chgData name="Robertas Serenas" userId="d926d233-a4b5-4bf6-9956-de3ca75941fd" providerId="ADAL" clId="{AC933378-9D31-45D2-8DE7-C52BBB46431C}" dt="2024-09-05T13:28:41.872" v="86"/>
          <pc:sldLayoutMkLst>
            <pc:docMk/>
            <pc:sldMasterMk cId="0" sldId="2147483664"/>
            <pc:sldLayoutMk cId="0" sldId="2147483663"/>
          </pc:sldLayoutMkLst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3"/>
              <ac:spMk id="149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3"/>
              <ac:spMk id="151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3"/>
              <ac:spMk id="153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3"/>
              <ac:spMk id="154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3"/>
              <ac:spMk id="155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3"/>
              <ac:spMk id="156" creationId="{00000000-0000-0000-0000-000000000000}"/>
            </ac:spMkLst>
          </pc:spChg>
          <pc:spChg chg="mod">
            <ac:chgData name="Robertas Serenas" userId="d926d233-a4b5-4bf6-9956-de3ca75941fd" providerId="ADAL" clId="{AC933378-9D31-45D2-8DE7-C52BBB46431C}" dt="2024-09-05T13:28:41.872" v="86"/>
            <ac:spMkLst>
              <pc:docMk/>
              <pc:sldMasterMk cId="0" sldId="2147483664"/>
              <pc:sldLayoutMk cId="0" sldId="2147483663"/>
              <ac:spMk id="157" creationId="{00000000-0000-0000-0000-000000000000}"/>
            </ac:spMkLst>
          </pc:spChg>
          <pc:grpChg chg="mod">
            <ac:chgData name="Robertas Serenas" userId="d926d233-a4b5-4bf6-9956-de3ca75941fd" providerId="ADAL" clId="{AC933378-9D31-45D2-8DE7-C52BBB46431C}" dt="2024-09-05T13:28:41.872" v="86"/>
            <ac:grpSpMkLst>
              <pc:docMk/>
              <pc:sldMasterMk cId="0" sldId="2147483664"/>
              <pc:sldLayoutMk cId="0" sldId="2147483663"/>
              <ac:grpSpMk id="152" creationId="{00000000-0000-0000-0000-000000000000}"/>
            </ac:grpSpMkLst>
          </pc:grpChg>
          <pc:picChg chg="mod">
            <ac:chgData name="Robertas Serenas" userId="d926d233-a4b5-4bf6-9956-de3ca75941fd" providerId="ADAL" clId="{AC933378-9D31-45D2-8DE7-C52BBB46431C}" dt="2024-09-05T13:28:41.872" v="86"/>
            <ac:picMkLst>
              <pc:docMk/>
              <pc:sldMasterMk cId="0" sldId="2147483664"/>
              <pc:sldLayoutMk cId="0" sldId="2147483663"/>
              <ac:picMk id="150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9647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4129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606f1c2d_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34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606f1c2d_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5ed75ccf_0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image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79326" y="2301250"/>
            <a:ext cx="6964800" cy="21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857500" y="2913875"/>
            <a:ext cx="5506500" cy="14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  <a:defRPr sz="4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8" y="4964375"/>
            <a:ext cx="8364099" cy="179125"/>
            <a:chOff x="17" y="4964375"/>
            <a:chExt cx="8364099" cy="179125"/>
          </a:xfrm>
        </p:grpSpPr>
        <p:sp>
          <p:nvSpPr>
            <p:cNvPr id="13" name="Google Shape;13;p2"/>
            <p:cNvSpPr/>
            <p:nvPr/>
          </p:nvSpPr>
          <p:spPr>
            <a:xfrm flipH="1">
              <a:off x="17" y="4964375"/>
              <a:ext cx="5904300" cy="1791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333578" y="4964375"/>
              <a:ext cx="958800" cy="179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292258" y="4964375"/>
              <a:ext cx="958800" cy="179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4237930" y="4964375"/>
              <a:ext cx="2095500" cy="179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041316" y="4964400"/>
              <a:ext cx="322800" cy="17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</p:grp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51" y="469001"/>
            <a:ext cx="2339599" cy="8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04672" y="358401"/>
            <a:ext cx="735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04672" y="1373600"/>
            <a:ext cx="7356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11742" lvl="0" indent="-233806">
              <a:spcBef>
                <a:spcPts val="409"/>
              </a:spcBef>
              <a:spcAft>
                <a:spcPts val="0"/>
              </a:spcAft>
              <a:buClr>
                <a:schemeClr val="lt2"/>
              </a:buClr>
              <a:buSzPts val="1800"/>
              <a:buChar char="▷"/>
              <a:defRPr>
                <a:solidFill>
                  <a:schemeClr val="lt2"/>
                </a:solidFill>
              </a:defRPr>
            </a:lvl1pPr>
            <a:lvl2pPr marL="623484" lvl="1" indent="-25978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>
                <a:solidFill>
                  <a:schemeClr val="lt2"/>
                </a:solidFill>
              </a:defRPr>
            </a:lvl2pPr>
            <a:lvl3pPr marL="935225" lvl="2" indent="-25978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>
                <a:solidFill>
                  <a:schemeClr val="lt2"/>
                </a:solidFill>
              </a:defRPr>
            </a:lvl3pPr>
            <a:lvl4pPr marL="1246967" lvl="3" indent="-25978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>
                <a:solidFill>
                  <a:schemeClr val="lt2"/>
                </a:solidFill>
              </a:defRPr>
            </a:lvl4pPr>
            <a:lvl5pPr marL="1558708" lvl="4" indent="-25978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>
                <a:solidFill>
                  <a:schemeClr val="lt2"/>
                </a:solidFill>
              </a:defRPr>
            </a:lvl5pPr>
            <a:lvl6pPr marL="1870450" lvl="5" indent="-25978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>
                <a:solidFill>
                  <a:schemeClr val="lt2"/>
                </a:solidFill>
              </a:defRPr>
            </a:lvl6pPr>
            <a:lvl7pPr marL="2182191" lvl="6" indent="-25978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>
                <a:solidFill>
                  <a:schemeClr val="lt2"/>
                </a:solidFill>
              </a:defRPr>
            </a:lvl7pPr>
            <a:lvl8pPr marL="2493933" lvl="7" indent="-25978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>
                <a:solidFill>
                  <a:schemeClr val="lt2"/>
                </a:solidFill>
              </a:defRPr>
            </a:lvl8pPr>
            <a:lvl9pPr marL="2805675" lvl="8" indent="-25978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49" name="Google Shape;49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50" name="Google Shape;50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51" name="Google Shape;51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3" name="Google Shape;53;p6"/>
          <p:cNvSpPr/>
          <p:nvPr/>
        </p:nvSpPr>
        <p:spPr>
          <a:xfrm>
            <a:off x="8823958" y="5066325"/>
            <a:ext cx="3201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</p:spTree>
    <p:extLst>
      <p:ext uri="{BB962C8B-B14F-4D97-AF65-F5344CB8AC3E}">
        <p14:creationId xmlns:p14="http://schemas.microsoft.com/office/powerpoint/2010/main" val="249371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04747" y="358401"/>
            <a:ext cx="735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804672" y="1200150"/>
            <a:ext cx="3343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11742" lvl="0" indent="-242465">
              <a:spcBef>
                <a:spcPts val="409"/>
              </a:spcBef>
              <a:spcAft>
                <a:spcPts val="0"/>
              </a:spcAft>
              <a:buClr>
                <a:schemeClr val="lt2"/>
              </a:buClr>
              <a:buSzPts val="2000"/>
              <a:buChar char="▷"/>
              <a:defRPr sz="1364">
                <a:solidFill>
                  <a:schemeClr val="lt2"/>
                </a:solidFill>
              </a:defRPr>
            </a:lvl1pPr>
            <a:lvl2pPr marL="623484" lvl="1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1364">
                <a:solidFill>
                  <a:schemeClr val="lt2"/>
                </a:solidFill>
              </a:defRPr>
            </a:lvl2pPr>
            <a:lvl3pPr marL="935225" lvl="2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1364">
                <a:solidFill>
                  <a:schemeClr val="lt2"/>
                </a:solidFill>
              </a:defRPr>
            </a:lvl3pPr>
            <a:lvl4pPr marL="1246967" lvl="3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  <a:defRPr sz="1364">
                <a:solidFill>
                  <a:schemeClr val="lt2"/>
                </a:solidFill>
              </a:defRPr>
            </a:lvl4pPr>
            <a:lvl5pPr marL="1558708" lvl="4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1364">
                <a:solidFill>
                  <a:schemeClr val="lt2"/>
                </a:solidFill>
              </a:defRPr>
            </a:lvl5pPr>
            <a:lvl6pPr marL="1870450" lvl="5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1364">
                <a:solidFill>
                  <a:schemeClr val="lt2"/>
                </a:solidFill>
              </a:defRPr>
            </a:lvl6pPr>
            <a:lvl7pPr marL="2182191" lvl="6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  <a:defRPr sz="1364">
                <a:solidFill>
                  <a:schemeClr val="lt2"/>
                </a:solidFill>
              </a:defRPr>
            </a:lvl7pPr>
            <a:lvl8pPr marL="2493933" lvl="7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1364">
                <a:solidFill>
                  <a:schemeClr val="lt2"/>
                </a:solidFill>
              </a:defRPr>
            </a:lvl8pPr>
            <a:lvl9pPr marL="2805675" lvl="8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1364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4511496" y="1200150"/>
            <a:ext cx="3649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11742" lvl="0" indent="-242465">
              <a:spcBef>
                <a:spcPts val="409"/>
              </a:spcBef>
              <a:spcAft>
                <a:spcPts val="0"/>
              </a:spcAft>
              <a:buClr>
                <a:schemeClr val="lt2"/>
              </a:buClr>
              <a:buSzPts val="2000"/>
              <a:buChar char="▷"/>
              <a:defRPr sz="1364">
                <a:solidFill>
                  <a:schemeClr val="lt2"/>
                </a:solidFill>
              </a:defRPr>
            </a:lvl1pPr>
            <a:lvl2pPr marL="623484" lvl="1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1364">
                <a:solidFill>
                  <a:schemeClr val="lt2"/>
                </a:solidFill>
              </a:defRPr>
            </a:lvl2pPr>
            <a:lvl3pPr marL="935225" lvl="2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1364">
                <a:solidFill>
                  <a:schemeClr val="lt2"/>
                </a:solidFill>
              </a:defRPr>
            </a:lvl3pPr>
            <a:lvl4pPr marL="1246967" lvl="3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  <a:defRPr sz="1364">
                <a:solidFill>
                  <a:schemeClr val="lt2"/>
                </a:solidFill>
              </a:defRPr>
            </a:lvl4pPr>
            <a:lvl5pPr marL="1558708" lvl="4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1364">
                <a:solidFill>
                  <a:schemeClr val="lt2"/>
                </a:solidFill>
              </a:defRPr>
            </a:lvl5pPr>
            <a:lvl6pPr marL="1870450" lvl="5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1364">
                <a:solidFill>
                  <a:schemeClr val="lt2"/>
                </a:solidFill>
              </a:defRPr>
            </a:lvl6pPr>
            <a:lvl7pPr marL="2182191" lvl="6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  <a:defRPr sz="1364">
                <a:solidFill>
                  <a:schemeClr val="lt2"/>
                </a:solidFill>
              </a:defRPr>
            </a:lvl7pPr>
            <a:lvl8pPr marL="2493933" lvl="7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1364">
                <a:solidFill>
                  <a:schemeClr val="lt2"/>
                </a:solidFill>
              </a:defRPr>
            </a:lvl8pPr>
            <a:lvl9pPr marL="2805675" lvl="8" indent="-24246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1364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9" name="Google Shape;5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60" name="Google Shape;6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61" name="Google Shape;6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62" name="Google Shape;6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63" name="Google Shape;63;p7"/>
          <p:cNvSpPr/>
          <p:nvPr/>
        </p:nvSpPr>
        <p:spPr>
          <a:xfrm>
            <a:off x="8823958" y="5066325"/>
            <a:ext cx="3201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</p:spTree>
    <p:extLst>
      <p:ext uri="{BB962C8B-B14F-4D97-AF65-F5344CB8AC3E}">
        <p14:creationId xmlns:p14="http://schemas.microsoft.com/office/powerpoint/2010/main" val="387298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or columns">
  <p:cSld name="Title + 3 color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/>
          <p:nvPr/>
        </p:nvSpPr>
        <p:spPr>
          <a:xfrm>
            <a:off x="912172" y="1341125"/>
            <a:ext cx="2377500" cy="335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2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3383244" y="1341125"/>
            <a:ext cx="2377500" cy="335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2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5854315" y="1341125"/>
            <a:ext cx="2377500" cy="335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2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804672" y="358401"/>
            <a:ext cx="7356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988376" y="1428750"/>
            <a:ext cx="2194500" cy="3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11742" lvl="0" indent="-216487" rtl="0">
              <a:spcBef>
                <a:spcPts val="409"/>
              </a:spcBef>
              <a:spcAft>
                <a:spcPts val="0"/>
              </a:spcAft>
              <a:buClr>
                <a:schemeClr val="lt2"/>
              </a:buClr>
              <a:buSzPts val="1400"/>
              <a:buChar char="▷"/>
              <a:defRPr sz="955">
                <a:solidFill>
                  <a:schemeClr val="lt2"/>
                </a:solidFill>
              </a:defRPr>
            </a:lvl1pPr>
            <a:lvl2pPr marL="623484" lvl="1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955">
                <a:solidFill>
                  <a:schemeClr val="lt2"/>
                </a:solidFill>
              </a:defRPr>
            </a:lvl2pPr>
            <a:lvl3pPr marL="935225" lvl="2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955">
                <a:solidFill>
                  <a:schemeClr val="lt2"/>
                </a:solidFill>
              </a:defRPr>
            </a:lvl3pPr>
            <a:lvl4pPr marL="1246967" lvl="3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955">
                <a:solidFill>
                  <a:schemeClr val="lt2"/>
                </a:solidFill>
              </a:defRPr>
            </a:lvl4pPr>
            <a:lvl5pPr marL="1558708" lvl="4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955">
                <a:solidFill>
                  <a:schemeClr val="lt2"/>
                </a:solidFill>
              </a:defRPr>
            </a:lvl5pPr>
            <a:lvl6pPr marL="1870450" lvl="5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955">
                <a:solidFill>
                  <a:schemeClr val="lt2"/>
                </a:solidFill>
              </a:defRPr>
            </a:lvl6pPr>
            <a:lvl7pPr marL="2182191" lvl="6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955">
                <a:solidFill>
                  <a:schemeClr val="lt2"/>
                </a:solidFill>
              </a:defRPr>
            </a:lvl7pPr>
            <a:lvl8pPr marL="2493933" lvl="7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955">
                <a:solidFill>
                  <a:schemeClr val="lt2"/>
                </a:solidFill>
              </a:defRPr>
            </a:lvl8pPr>
            <a:lvl9pPr marL="2805675" lvl="8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95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body" idx="2"/>
          </p:nvPr>
        </p:nvSpPr>
        <p:spPr>
          <a:xfrm>
            <a:off x="3462604" y="1428750"/>
            <a:ext cx="2194500" cy="3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11742" lvl="0" indent="-216487" rtl="0">
              <a:spcBef>
                <a:spcPts val="409"/>
              </a:spcBef>
              <a:spcAft>
                <a:spcPts val="0"/>
              </a:spcAft>
              <a:buClr>
                <a:schemeClr val="lt2"/>
              </a:buClr>
              <a:buSzPts val="1400"/>
              <a:buChar char="▷"/>
              <a:defRPr sz="955">
                <a:solidFill>
                  <a:schemeClr val="lt2"/>
                </a:solidFill>
              </a:defRPr>
            </a:lvl1pPr>
            <a:lvl2pPr marL="623484" lvl="1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955">
                <a:solidFill>
                  <a:schemeClr val="lt2"/>
                </a:solidFill>
              </a:defRPr>
            </a:lvl2pPr>
            <a:lvl3pPr marL="935225" lvl="2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955">
                <a:solidFill>
                  <a:schemeClr val="lt2"/>
                </a:solidFill>
              </a:defRPr>
            </a:lvl3pPr>
            <a:lvl4pPr marL="1246967" lvl="3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955">
                <a:solidFill>
                  <a:schemeClr val="lt2"/>
                </a:solidFill>
              </a:defRPr>
            </a:lvl4pPr>
            <a:lvl5pPr marL="1558708" lvl="4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955">
                <a:solidFill>
                  <a:schemeClr val="lt2"/>
                </a:solidFill>
              </a:defRPr>
            </a:lvl5pPr>
            <a:lvl6pPr marL="1870450" lvl="5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955">
                <a:solidFill>
                  <a:schemeClr val="lt2"/>
                </a:solidFill>
              </a:defRPr>
            </a:lvl6pPr>
            <a:lvl7pPr marL="2182191" lvl="6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955">
                <a:solidFill>
                  <a:schemeClr val="lt2"/>
                </a:solidFill>
              </a:defRPr>
            </a:lvl7pPr>
            <a:lvl8pPr marL="2493933" lvl="7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955">
                <a:solidFill>
                  <a:schemeClr val="lt2"/>
                </a:solidFill>
              </a:defRPr>
            </a:lvl8pPr>
            <a:lvl9pPr marL="2805675" lvl="8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95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3"/>
          </p:nvPr>
        </p:nvSpPr>
        <p:spPr>
          <a:xfrm>
            <a:off x="5949000" y="1428750"/>
            <a:ext cx="2194500" cy="3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11742" lvl="0" indent="-216487" rtl="0">
              <a:spcBef>
                <a:spcPts val="409"/>
              </a:spcBef>
              <a:spcAft>
                <a:spcPts val="0"/>
              </a:spcAft>
              <a:buClr>
                <a:schemeClr val="lt2"/>
              </a:buClr>
              <a:buSzPts val="1400"/>
              <a:buChar char="▷"/>
              <a:defRPr sz="955">
                <a:solidFill>
                  <a:schemeClr val="lt2"/>
                </a:solidFill>
              </a:defRPr>
            </a:lvl1pPr>
            <a:lvl2pPr marL="623484" lvl="1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955">
                <a:solidFill>
                  <a:schemeClr val="lt2"/>
                </a:solidFill>
              </a:defRPr>
            </a:lvl2pPr>
            <a:lvl3pPr marL="935225" lvl="2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955">
                <a:solidFill>
                  <a:schemeClr val="lt2"/>
                </a:solidFill>
              </a:defRPr>
            </a:lvl3pPr>
            <a:lvl4pPr marL="1246967" lvl="3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955">
                <a:solidFill>
                  <a:schemeClr val="lt2"/>
                </a:solidFill>
              </a:defRPr>
            </a:lvl4pPr>
            <a:lvl5pPr marL="1558708" lvl="4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955">
                <a:solidFill>
                  <a:schemeClr val="lt2"/>
                </a:solidFill>
              </a:defRPr>
            </a:lvl5pPr>
            <a:lvl6pPr marL="1870450" lvl="5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955">
                <a:solidFill>
                  <a:schemeClr val="lt2"/>
                </a:solidFill>
              </a:defRPr>
            </a:lvl6pPr>
            <a:lvl7pPr marL="2182191" lvl="6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955">
                <a:solidFill>
                  <a:schemeClr val="lt2"/>
                </a:solidFill>
              </a:defRPr>
            </a:lvl7pPr>
            <a:lvl8pPr marL="2493933" lvl="7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955">
                <a:solidFill>
                  <a:schemeClr val="lt2"/>
                </a:solidFill>
              </a:defRPr>
            </a:lvl8pPr>
            <a:lvl9pPr marL="2805675" lvl="8" indent="-21648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95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6" name="Google Shape;96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97" name="Google Shape;97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98" name="Google Shape;98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99" name="Google Shape;99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00" name="Google Shape;100;p10"/>
          <p:cNvSpPr/>
          <p:nvPr/>
        </p:nvSpPr>
        <p:spPr>
          <a:xfrm>
            <a:off x="8823958" y="5066325"/>
            <a:ext cx="3201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</p:spTree>
    <p:extLst>
      <p:ext uri="{BB962C8B-B14F-4D97-AF65-F5344CB8AC3E}">
        <p14:creationId xmlns:p14="http://schemas.microsoft.com/office/powerpoint/2010/main" val="584399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>
            <a:spLocks noGrp="1"/>
          </p:cNvSpPr>
          <p:nvPr>
            <p:ph type="title"/>
          </p:nvPr>
        </p:nvSpPr>
        <p:spPr>
          <a:xfrm>
            <a:off x="804672" y="358401"/>
            <a:ext cx="7356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4" name="Google Shape;104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05" name="Google Shape;105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06" name="Google Shape;106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07" name="Google Shape;107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08" name="Google Shape;108;p11"/>
          <p:cNvSpPr/>
          <p:nvPr/>
        </p:nvSpPr>
        <p:spPr>
          <a:xfrm>
            <a:off x="8823958" y="5066325"/>
            <a:ext cx="3201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</p:spTree>
    <p:extLst>
      <p:ext uri="{BB962C8B-B14F-4D97-AF65-F5344CB8AC3E}">
        <p14:creationId xmlns:p14="http://schemas.microsoft.com/office/powerpoint/2010/main" val="414787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0" name="Google Shape;130;p14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31" name="Google Shape;131;p14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32" name="Google Shape;132;p14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33" name="Google Shape;133;p14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34" name="Google Shape;134;p14"/>
          <p:cNvSpPr/>
          <p:nvPr/>
        </p:nvSpPr>
        <p:spPr>
          <a:xfrm>
            <a:off x="8823958" y="5066325"/>
            <a:ext cx="3201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</p:spTree>
    <p:extLst>
      <p:ext uri="{BB962C8B-B14F-4D97-AF65-F5344CB8AC3E}">
        <p14:creationId xmlns:p14="http://schemas.microsoft.com/office/powerpoint/2010/main" val="300450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37" name="Google Shape;137;p1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38" name="Google Shape;138;p1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39" name="Google Shape;139;p1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140" name="Google Shape;140;p1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3508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image background">
  <p:cSld name="Final imag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>
            <a:off x="2735575" y="2400300"/>
            <a:ext cx="6408600" cy="20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2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Google Shape;1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486" y="2691968"/>
            <a:ext cx="2339599" cy="85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5181601" y="3259850"/>
            <a:ext cx="3576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36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52" name="Google Shape;152;p17"/>
          <p:cNvGrpSpPr/>
          <p:nvPr/>
        </p:nvGrpSpPr>
        <p:grpSpPr>
          <a:xfrm>
            <a:off x="19" y="4964376"/>
            <a:ext cx="8364099" cy="179125"/>
            <a:chOff x="17" y="4964375"/>
            <a:chExt cx="8364099" cy="179125"/>
          </a:xfrm>
        </p:grpSpPr>
        <p:sp>
          <p:nvSpPr>
            <p:cNvPr id="153" name="Google Shape;153;p17"/>
            <p:cNvSpPr/>
            <p:nvPr/>
          </p:nvSpPr>
          <p:spPr>
            <a:xfrm flipH="1">
              <a:off x="17" y="4964375"/>
              <a:ext cx="5904300" cy="1791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6333578" y="4964375"/>
              <a:ext cx="958800" cy="179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7292258" y="4964375"/>
              <a:ext cx="958800" cy="179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  <p:sp>
          <p:nvSpPr>
            <p:cNvPr id="156" name="Google Shape;156;p17"/>
            <p:cNvSpPr/>
            <p:nvPr/>
          </p:nvSpPr>
          <p:spPr>
            <a:xfrm flipH="1">
              <a:off x="4237930" y="4964375"/>
              <a:ext cx="2095500" cy="179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8041316" y="4964400"/>
              <a:ext cx="322800" cy="17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</p:grpSp>
    </p:spTree>
    <p:extLst>
      <p:ext uri="{BB962C8B-B14F-4D97-AF65-F5344CB8AC3E}">
        <p14:creationId xmlns:p14="http://schemas.microsoft.com/office/powerpoint/2010/main" val="394650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ight">
  <p:cSld name="TITLE_2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4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  <a:defRPr sz="4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18" y="4964375"/>
            <a:ext cx="8364099" cy="179125"/>
            <a:chOff x="17" y="4964375"/>
            <a:chExt cx="8364099" cy="179125"/>
          </a:xfrm>
        </p:grpSpPr>
        <p:sp>
          <p:nvSpPr>
            <p:cNvPr id="22" name="Google Shape;22;p3"/>
            <p:cNvSpPr/>
            <p:nvPr/>
          </p:nvSpPr>
          <p:spPr>
            <a:xfrm flipH="1">
              <a:off x="17" y="4964375"/>
              <a:ext cx="5904300" cy="1791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333578" y="4964375"/>
              <a:ext cx="958800" cy="179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292258" y="4964375"/>
              <a:ext cx="958800" cy="179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4237930" y="4964375"/>
              <a:ext cx="2095500" cy="179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041316" y="4964400"/>
              <a:ext cx="322800" cy="17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</p:grpSp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550" y="469001"/>
            <a:ext cx="1965124" cy="7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710425" y="2009400"/>
            <a:ext cx="5723700" cy="22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3593400" y="8766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9600" b="1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5723283" y="1447275"/>
            <a:ext cx="1710300" cy="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  <p:sp>
        <p:nvSpPr>
          <p:cNvPr id="41" name="Google Shape;41;p5"/>
          <p:cNvSpPr/>
          <p:nvPr/>
        </p:nvSpPr>
        <p:spPr>
          <a:xfrm>
            <a:off x="7434177" y="14472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  <p:sp>
        <p:nvSpPr>
          <p:cNvPr id="42" name="Google Shape;42;p5"/>
          <p:cNvSpPr/>
          <p:nvPr/>
        </p:nvSpPr>
        <p:spPr>
          <a:xfrm>
            <a:off x="0" y="14472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  <p:sp>
        <p:nvSpPr>
          <p:cNvPr id="43" name="Google Shape;43;p5"/>
          <p:cNvSpPr/>
          <p:nvPr/>
        </p:nvSpPr>
        <p:spPr>
          <a:xfrm>
            <a:off x="1710425" y="14472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04747" y="358400"/>
            <a:ext cx="735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804672" y="1200150"/>
            <a:ext cx="3343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Char char="▷"/>
              <a:defRPr sz="2000">
                <a:solidFill>
                  <a:schemeClr val="lt2"/>
                </a:solidFill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2000">
                <a:solidFill>
                  <a:schemeClr val="lt2"/>
                </a:solidFill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2000">
                <a:solidFill>
                  <a:schemeClr val="lt2"/>
                </a:solidFill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  <a:defRPr sz="2000">
                <a:solidFill>
                  <a:schemeClr val="lt2"/>
                </a:solidFill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2000">
                <a:solidFill>
                  <a:schemeClr val="lt2"/>
                </a:solidFill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2000">
                <a:solidFill>
                  <a:schemeClr val="lt2"/>
                </a:solidFill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  <a:defRPr sz="2000">
                <a:solidFill>
                  <a:schemeClr val="lt2"/>
                </a:solidFill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2000">
                <a:solidFill>
                  <a:schemeClr val="lt2"/>
                </a:solidFill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4511496" y="1200150"/>
            <a:ext cx="3649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Char char="▷"/>
              <a:defRPr sz="2000">
                <a:solidFill>
                  <a:schemeClr val="lt2"/>
                </a:solidFill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2000">
                <a:solidFill>
                  <a:schemeClr val="lt2"/>
                </a:solidFill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2000">
                <a:solidFill>
                  <a:schemeClr val="lt2"/>
                </a:solidFill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  <a:defRPr sz="2000">
                <a:solidFill>
                  <a:schemeClr val="lt2"/>
                </a:solidFill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2000">
                <a:solidFill>
                  <a:schemeClr val="lt2"/>
                </a:solidFill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2000">
                <a:solidFill>
                  <a:schemeClr val="lt2"/>
                </a:solidFill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  <a:defRPr sz="2000">
                <a:solidFill>
                  <a:schemeClr val="lt2"/>
                </a:solidFill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2000">
                <a:solidFill>
                  <a:schemeClr val="lt2"/>
                </a:solidFill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9" name="Google Shape;5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  <p:sp>
        <p:nvSpPr>
          <p:cNvPr id="60" name="Google Shape;6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  <p:sp>
        <p:nvSpPr>
          <p:cNvPr id="61" name="Google Shape;6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  <p:sp>
        <p:nvSpPr>
          <p:cNvPr id="62" name="Google Shape;6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  <p:sp>
        <p:nvSpPr>
          <p:cNvPr id="63" name="Google Shape;63;p7"/>
          <p:cNvSpPr/>
          <p:nvPr/>
        </p:nvSpPr>
        <p:spPr>
          <a:xfrm>
            <a:off x="8823958" y="5066325"/>
            <a:ext cx="3201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0" name="Google Shape;130;p14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  <p:sp>
        <p:nvSpPr>
          <p:cNvPr id="131" name="Google Shape;131;p14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  <p:sp>
        <p:nvSpPr>
          <p:cNvPr id="132" name="Google Shape;132;p14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  <p:sp>
        <p:nvSpPr>
          <p:cNvPr id="133" name="Google Shape;133;p14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  <p:sp>
        <p:nvSpPr>
          <p:cNvPr id="134" name="Google Shape;134;p14"/>
          <p:cNvSpPr/>
          <p:nvPr/>
        </p:nvSpPr>
        <p:spPr>
          <a:xfrm>
            <a:off x="8823958" y="5066325"/>
            <a:ext cx="3201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image background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>
            <a:off x="2735575" y="2400300"/>
            <a:ext cx="6408600" cy="20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Google Shape;1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485" y="2691968"/>
            <a:ext cx="2339599" cy="85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5181601" y="3259850"/>
            <a:ext cx="3576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52" name="Google Shape;152;p17"/>
          <p:cNvGrpSpPr/>
          <p:nvPr/>
        </p:nvGrpSpPr>
        <p:grpSpPr>
          <a:xfrm>
            <a:off x="18" y="4964375"/>
            <a:ext cx="8364099" cy="179125"/>
            <a:chOff x="17" y="4964375"/>
            <a:chExt cx="8364099" cy="179125"/>
          </a:xfrm>
        </p:grpSpPr>
        <p:sp>
          <p:nvSpPr>
            <p:cNvPr id="153" name="Google Shape;153;p17"/>
            <p:cNvSpPr/>
            <p:nvPr/>
          </p:nvSpPr>
          <p:spPr>
            <a:xfrm flipH="1">
              <a:off x="17" y="4964375"/>
              <a:ext cx="5904300" cy="1791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6333578" y="4964375"/>
              <a:ext cx="958800" cy="179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7292258" y="4964375"/>
              <a:ext cx="958800" cy="179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  <p:sp>
          <p:nvSpPr>
            <p:cNvPr id="156" name="Google Shape;156;p17"/>
            <p:cNvSpPr/>
            <p:nvPr/>
          </p:nvSpPr>
          <p:spPr>
            <a:xfrm flipH="1">
              <a:off x="4237930" y="4964375"/>
              <a:ext cx="2095500" cy="179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8041316" y="4964400"/>
              <a:ext cx="322800" cy="17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image">
  <p:cSld name="Title on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79326" y="2301250"/>
            <a:ext cx="6964800" cy="21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2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857500" y="2913875"/>
            <a:ext cx="5506500" cy="14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  <a:defRPr sz="3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9" y="4964376"/>
            <a:ext cx="8364099" cy="179125"/>
            <a:chOff x="17" y="4964375"/>
            <a:chExt cx="8364099" cy="179125"/>
          </a:xfrm>
        </p:grpSpPr>
        <p:sp>
          <p:nvSpPr>
            <p:cNvPr id="13" name="Google Shape;13;p2"/>
            <p:cNvSpPr/>
            <p:nvPr/>
          </p:nvSpPr>
          <p:spPr>
            <a:xfrm flipH="1">
              <a:off x="17" y="4964375"/>
              <a:ext cx="5904300" cy="1791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333578" y="4964375"/>
              <a:ext cx="958800" cy="179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292258" y="4964375"/>
              <a:ext cx="958800" cy="179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4237930" y="4964375"/>
              <a:ext cx="2095500" cy="179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041316" y="4964400"/>
              <a:ext cx="322800" cy="17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</p:grp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52" y="469002"/>
            <a:ext cx="2339599" cy="85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40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ight">
  <p:cSld name="Title ligh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4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  <a:defRPr sz="3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19" y="4964376"/>
            <a:ext cx="8364099" cy="179125"/>
            <a:chOff x="17" y="4964375"/>
            <a:chExt cx="8364099" cy="179125"/>
          </a:xfrm>
        </p:grpSpPr>
        <p:sp>
          <p:nvSpPr>
            <p:cNvPr id="22" name="Google Shape;22;p3"/>
            <p:cNvSpPr/>
            <p:nvPr/>
          </p:nvSpPr>
          <p:spPr>
            <a:xfrm flipH="1">
              <a:off x="17" y="4964375"/>
              <a:ext cx="5904300" cy="1791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333578" y="4964375"/>
              <a:ext cx="958800" cy="179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292258" y="4964375"/>
              <a:ext cx="958800" cy="179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4237930" y="4964375"/>
              <a:ext cx="2095500" cy="179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041316" y="4964400"/>
              <a:ext cx="322800" cy="17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24"/>
            </a:p>
          </p:txBody>
        </p:sp>
      </p:grpSp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550" y="469002"/>
            <a:ext cx="1965124" cy="71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95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710425" y="2009400"/>
            <a:ext cx="5723700" cy="22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11742" lvl="0" indent="-259785" algn="ctr" rtl="0">
              <a:spcBef>
                <a:spcPts val="409"/>
              </a:spcBef>
              <a:spcAft>
                <a:spcPts val="0"/>
              </a:spcAft>
              <a:buSzPts val="2400"/>
              <a:buChar char="▷"/>
              <a:defRPr i="1"/>
            </a:lvl1pPr>
            <a:lvl2pPr marL="623484" lvl="1" indent="-259785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935225" lvl="2" indent="-259785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246967" lvl="3" indent="-259785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1558708" lvl="4" indent="-259785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1870450" lvl="5" indent="-259785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2182191" lvl="6" indent="-259785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2493933" lvl="7" indent="-259785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2805675" lvl="8" indent="-259785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3593400" y="8766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5" tIns="62335" rIns="62335" bIns="6233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46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6546" b="1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5723283" y="1447275"/>
            <a:ext cx="1710300" cy="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41" name="Google Shape;41;p5"/>
          <p:cNvSpPr/>
          <p:nvPr/>
        </p:nvSpPr>
        <p:spPr>
          <a:xfrm>
            <a:off x="7434177" y="14472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42" name="Google Shape;42;p5"/>
          <p:cNvSpPr/>
          <p:nvPr/>
        </p:nvSpPr>
        <p:spPr>
          <a:xfrm>
            <a:off x="0" y="14472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43" name="Google Shape;43;p5"/>
          <p:cNvSpPr/>
          <p:nvPr/>
        </p:nvSpPr>
        <p:spPr>
          <a:xfrm>
            <a:off x="1710425" y="14472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4"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321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4672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4672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▷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○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■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○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■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○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■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60" r:id="rId5"/>
    <p:sldLayoutId id="214748366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4672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4672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▷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○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■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○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■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○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■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886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886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886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886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886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886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886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886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886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9971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ctrTitle"/>
          </p:nvPr>
        </p:nvSpPr>
        <p:spPr>
          <a:xfrm>
            <a:off x="2857500" y="2913875"/>
            <a:ext cx="5506500" cy="14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lt-LT" b="1" dirty="0"/>
              <a:t>A3 problemų sprendimo įrankis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1710425" y="2009400"/>
            <a:ext cx="5723700" cy="22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lt-LT" sz="2800" dirty="0"/>
              <a:t>Gerai suformuluota problema yra pusiau išspręsta problema.</a:t>
            </a:r>
          </a:p>
          <a:p>
            <a:pPr marL="0" indent="0">
              <a:buNone/>
            </a:pPr>
            <a:endParaRPr lang="lt-LT" dirty="0"/>
          </a:p>
          <a:p>
            <a:pPr marL="0" indent="0" algn="r">
              <a:buNone/>
            </a:pPr>
            <a:r>
              <a:rPr lang="lt-LT" b="1" dirty="0" err="1"/>
              <a:t>John</a:t>
            </a:r>
            <a:r>
              <a:rPr lang="lt-LT" b="1" dirty="0"/>
              <a:t> </a:t>
            </a:r>
            <a:r>
              <a:rPr lang="lt-LT" b="1" dirty="0" err="1"/>
              <a:t>Dewey</a:t>
            </a:r>
            <a:endParaRPr lang="lt-LT" b="1" dirty="0"/>
          </a:p>
          <a:p>
            <a:pPr marL="0" indent="0" algn="r">
              <a:buNone/>
            </a:pPr>
            <a:r>
              <a:rPr lang="lt-LT" sz="1400" dirty="0"/>
              <a:t>amerikiečių filosofas, psichologas </a:t>
            </a:r>
          </a:p>
          <a:p>
            <a:pPr marL="0" indent="0" algn="r">
              <a:buNone/>
            </a:pPr>
            <a:r>
              <a:rPr lang="lt-LT" sz="1400" dirty="0"/>
              <a:t>ir švietimo reformatorius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9A102F-99A5-DFD4-7A48-070422EB79C6}"/>
              </a:ext>
            </a:extLst>
          </p:cNvPr>
          <p:cNvSpPr txBox="1"/>
          <p:nvPr/>
        </p:nvSpPr>
        <p:spPr>
          <a:xfrm>
            <a:off x="416170" y="134760"/>
            <a:ext cx="8423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1800" b="1" dirty="0">
                <a:solidFill>
                  <a:schemeClr val="accent3">
                    <a:lumMod val="75000"/>
                  </a:schemeClr>
                </a:solidFill>
              </a:rPr>
              <a:t>A3 PROBLEMŲ SPRENDIMO ĮRANKIS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451D-B756-6706-6A33-5C89D9A5A74A}"/>
              </a:ext>
            </a:extLst>
          </p:cNvPr>
          <p:cNvSpPr txBox="1"/>
          <p:nvPr/>
        </p:nvSpPr>
        <p:spPr>
          <a:xfrm>
            <a:off x="416170" y="813137"/>
            <a:ext cx="846992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lt-LT" sz="2000" b="1" i="0" dirty="0">
                <a:solidFill>
                  <a:srgbClr val="184B6E"/>
                </a:solidFill>
                <a:effectLst/>
                <a:latin typeface="-apple-system"/>
              </a:rPr>
              <a:t>Kilmė: </a:t>
            </a:r>
            <a:r>
              <a:rPr lang="lt-LT" i="0" dirty="0">
                <a:solidFill>
                  <a:srgbClr val="184B6E"/>
                </a:solidFill>
                <a:effectLst/>
                <a:latin typeface="-apple-system"/>
              </a:rPr>
              <a:t>A3 metodas buvo sukurtas Toyota </a:t>
            </a:r>
            <a:r>
              <a:rPr lang="lt-LT" i="0" dirty="0" err="1">
                <a:solidFill>
                  <a:srgbClr val="184B6E"/>
                </a:solidFill>
                <a:effectLst/>
                <a:latin typeface="-apple-system"/>
              </a:rPr>
              <a:t>Motor</a:t>
            </a:r>
            <a:r>
              <a:rPr lang="lt-LT" i="0" dirty="0">
                <a:solidFill>
                  <a:srgbClr val="184B6E"/>
                </a:solidFill>
                <a:effectLst/>
                <a:latin typeface="-apple-system"/>
              </a:rPr>
              <a:t> </a:t>
            </a:r>
            <a:r>
              <a:rPr lang="lt-LT" i="0" dirty="0" err="1">
                <a:solidFill>
                  <a:srgbClr val="184B6E"/>
                </a:solidFill>
                <a:effectLst/>
                <a:latin typeface="-apple-system"/>
              </a:rPr>
              <a:t>Corporation</a:t>
            </a:r>
            <a:r>
              <a:rPr lang="lt-LT" i="0" dirty="0">
                <a:solidFill>
                  <a:srgbClr val="184B6E"/>
                </a:solidFill>
                <a:effectLst/>
                <a:latin typeface="-apple-system"/>
              </a:rPr>
              <a:t> ir pirmą kartą naudotas automobilių gamyboje. Pavadinimas „A3“ kilęs iš tarptautinio popieriaus dydžio standarto, kuris yra 42 x 29,7 cm.</a:t>
            </a:r>
            <a:endParaRPr lang="lt-LT" sz="1600" i="0" dirty="0">
              <a:solidFill>
                <a:srgbClr val="184B6E"/>
              </a:solidFill>
              <a:effectLst/>
              <a:latin typeface="-apple-system"/>
            </a:endParaRPr>
          </a:p>
          <a:p>
            <a:pPr algn="just">
              <a:spcAft>
                <a:spcPts val="1200"/>
              </a:spcAft>
            </a:pPr>
            <a:r>
              <a:rPr lang="lt-LT" sz="2000" b="1" i="0" dirty="0">
                <a:solidFill>
                  <a:srgbClr val="184B6E"/>
                </a:solidFill>
                <a:effectLst/>
                <a:latin typeface="-apple-system"/>
              </a:rPr>
              <a:t>Vizualinis valdymas: </a:t>
            </a:r>
            <a:r>
              <a:rPr lang="lt-LT" i="0" dirty="0">
                <a:solidFill>
                  <a:srgbClr val="184B6E"/>
                </a:solidFill>
                <a:effectLst/>
                <a:latin typeface="-apple-system"/>
              </a:rPr>
              <a:t>A3 ataskaita yra vieno puslapio dokumentas, kuris vizualiai atspindi problemų sprendimo procesą. Tai padeda visiems komandos nariams lengvai suprasti ir dalintis informacija.</a:t>
            </a:r>
            <a:endParaRPr lang="lt-LT" sz="1600" i="0" dirty="0">
              <a:solidFill>
                <a:srgbClr val="184B6E"/>
              </a:solidFill>
              <a:effectLst/>
              <a:latin typeface="-apple-system"/>
            </a:endParaRPr>
          </a:p>
          <a:p>
            <a:pPr algn="just">
              <a:spcAft>
                <a:spcPts val="1200"/>
              </a:spcAft>
            </a:pPr>
            <a:r>
              <a:rPr lang="lt-LT" sz="2000" b="1" i="0" dirty="0">
                <a:solidFill>
                  <a:srgbClr val="184B6E"/>
                </a:solidFill>
                <a:effectLst/>
                <a:latin typeface="-apple-system"/>
              </a:rPr>
              <a:t>Socialinis procesas: </a:t>
            </a:r>
            <a:r>
              <a:rPr lang="lt-LT" i="0" dirty="0">
                <a:solidFill>
                  <a:srgbClr val="184B6E"/>
                </a:solidFill>
                <a:effectLst/>
                <a:latin typeface="-apple-system"/>
              </a:rPr>
              <a:t>A3 metodas yra ne tik techninis problemų sprendimo įrankis, bet ir socialinis procesas. Jis skatina bendradarbiavimą ir dialogą tarp darbuotojų ir vadovų, siekiant gerinti organizacijos veiklą.</a:t>
            </a:r>
          </a:p>
          <a:p>
            <a:pPr algn="just">
              <a:spcAft>
                <a:spcPts val="1200"/>
              </a:spcAft>
            </a:pPr>
            <a:r>
              <a:rPr lang="lt-LT" sz="2000" b="1" i="0" dirty="0">
                <a:solidFill>
                  <a:srgbClr val="184B6E"/>
                </a:solidFill>
                <a:effectLst/>
                <a:latin typeface="-apple-system"/>
              </a:rPr>
              <a:t>Platus pritaikymas: </a:t>
            </a:r>
            <a:r>
              <a:rPr lang="lt-LT" i="0" dirty="0">
                <a:solidFill>
                  <a:srgbClr val="184B6E"/>
                </a:solidFill>
                <a:effectLst/>
                <a:latin typeface="-apple-system"/>
              </a:rPr>
              <a:t>Nors A3 metodas buvo sukurtas automobilių gamyboje, jis dabar plačiai naudojamas įvairiose pramonės šakose ir organizacijose, siekiant spręsti sudėtingas problemas ir skatinti nuolatinį tobulėjimą.</a:t>
            </a:r>
          </a:p>
          <a:p>
            <a:pPr algn="just">
              <a:spcAft>
                <a:spcPts val="1200"/>
              </a:spcAft>
            </a:pPr>
            <a:r>
              <a:rPr lang="lt-LT" sz="2000" b="1" i="0" dirty="0">
                <a:solidFill>
                  <a:srgbClr val="184B6E"/>
                </a:solidFill>
                <a:effectLst/>
                <a:latin typeface="-apple-system"/>
              </a:rPr>
              <a:t>Nuolatinis tobulėjimas: </a:t>
            </a:r>
            <a:r>
              <a:rPr lang="lt-LT" i="0" dirty="0">
                <a:solidFill>
                  <a:srgbClr val="184B6E"/>
                </a:solidFill>
                <a:effectLst/>
                <a:latin typeface="-apple-system"/>
              </a:rPr>
              <a:t>A3 metodas remiasi </a:t>
            </a:r>
            <a:r>
              <a:rPr lang="lt-LT" i="0" dirty="0" err="1">
                <a:solidFill>
                  <a:srgbClr val="184B6E"/>
                </a:solidFill>
                <a:effectLst/>
                <a:latin typeface="-apple-system"/>
              </a:rPr>
              <a:t>Lean</a:t>
            </a:r>
            <a:r>
              <a:rPr lang="lt-LT" i="0" dirty="0">
                <a:solidFill>
                  <a:srgbClr val="184B6E"/>
                </a:solidFill>
                <a:effectLst/>
                <a:latin typeface="-apple-system"/>
              </a:rPr>
              <a:t> gamybos principais ir skatina nuolatinį tobulėjimą (</a:t>
            </a:r>
            <a:r>
              <a:rPr lang="lt-LT" i="0" dirty="0" err="1">
                <a:solidFill>
                  <a:srgbClr val="184B6E"/>
                </a:solidFill>
                <a:effectLst/>
                <a:latin typeface="-apple-system"/>
              </a:rPr>
              <a:t>Kaizen</a:t>
            </a:r>
            <a:r>
              <a:rPr lang="lt-LT" i="0" dirty="0">
                <a:solidFill>
                  <a:srgbClr val="184B6E"/>
                </a:solidFill>
                <a:effectLst/>
                <a:latin typeface="-apple-system"/>
              </a:rPr>
              <a:t>). Tai reiškia, kad organizacijos nuolat ieško būdų, kaip pagerinti savo procesus ir veiklą.</a:t>
            </a:r>
            <a:endParaRPr lang="lt-LT" sz="2000" i="0" dirty="0">
              <a:solidFill>
                <a:srgbClr val="184B6E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72485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9A102F-99A5-DFD4-7A48-070422EB79C6}"/>
              </a:ext>
            </a:extLst>
          </p:cNvPr>
          <p:cNvSpPr txBox="1"/>
          <p:nvPr/>
        </p:nvSpPr>
        <p:spPr>
          <a:xfrm>
            <a:off x="439616" y="246129"/>
            <a:ext cx="8423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1800" b="1" dirty="0">
                <a:solidFill>
                  <a:schemeClr val="accent3">
                    <a:lumMod val="75000"/>
                  </a:schemeClr>
                </a:solidFill>
              </a:rPr>
              <a:t>A3 PROBLEMŲ SPRENDIMO PRIEMONĖ YRA STRUKTŪRINIS METODAS, NAUDOJAMAS PROBLEMOMS NUSTATYTI, ANALIZUOTI IR SPRĘSTI.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451D-B756-6706-6A33-5C89D9A5A74A}"/>
              </a:ext>
            </a:extLst>
          </p:cNvPr>
          <p:cNvSpPr txBox="1"/>
          <p:nvPr/>
        </p:nvSpPr>
        <p:spPr>
          <a:xfrm>
            <a:off x="729762" y="942091"/>
            <a:ext cx="8132884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lt-LT" sz="2000" b="1" i="0" dirty="0">
                <a:solidFill>
                  <a:srgbClr val="184B6E"/>
                </a:solidFill>
                <a:effectLst/>
                <a:latin typeface="-apple-system"/>
              </a:rPr>
              <a:t>Apibrėžti problemą</a:t>
            </a:r>
            <a:r>
              <a:rPr lang="lt-LT" sz="2000" b="0" i="0" dirty="0">
                <a:solidFill>
                  <a:srgbClr val="184B6E"/>
                </a:solidFill>
                <a:effectLst/>
                <a:latin typeface="-apple-system"/>
              </a:rPr>
              <a:t>: Aiškiai ir glaustai nurodyti problemą.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lt-LT" sz="2000" b="1" i="0" dirty="0">
                <a:solidFill>
                  <a:srgbClr val="184B6E"/>
                </a:solidFill>
                <a:effectLst/>
                <a:latin typeface="-apple-system"/>
              </a:rPr>
              <a:t>Surinkti duomenis</a:t>
            </a:r>
            <a:r>
              <a:rPr lang="lt-LT" sz="2000" b="0" i="0" dirty="0">
                <a:solidFill>
                  <a:srgbClr val="184B6E"/>
                </a:solidFill>
                <a:effectLst/>
                <a:latin typeface="-apple-system"/>
              </a:rPr>
              <a:t>: Surinkti ir analizuoti duomenis, kad geriau suprastumėte problemą.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lt-LT" sz="2000" b="1" i="0" dirty="0">
                <a:solidFill>
                  <a:srgbClr val="184B6E"/>
                </a:solidFill>
                <a:effectLst/>
                <a:latin typeface="-apple-system"/>
              </a:rPr>
              <a:t>Nustatyti pagrindines priežastis</a:t>
            </a:r>
            <a:r>
              <a:rPr lang="lt-LT" sz="2000" b="0" i="0" dirty="0">
                <a:solidFill>
                  <a:srgbClr val="184B6E"/>
                </a:solidFill>
                <a:effectLst/>
                <a:latin typeface="-apple-system"/>
              </a:rPr>
              <a:t>: Nustatyti pagrindines problemos priežastis.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lt-LT" sz="2000" b="1" i="0" dirty="0">
                <a:solidFill>
                  <a:srgbClr val="184B6E"/>
                </a:solidFill>
                <a:effectLst/>
                <a:latin typeface="-apple-system"/>
              </a:rPr>
              <a:t>Sukurti sprendimus</a:t>
            </a:r>
            <a:r>
              <a:rPr lang="lt-LT" sz="2000" b="0" i="0" dirty="0">
                <a:solidFill>
                  <a:srgbClr val="184B6E"/>
                </a:solidFill>
                <a:effectLst/>
                <a:latin typeface="-apple-system"/>
              </a:rPr>
              <a:t>: Sukurti veiksmingus sprendimus, kurie spręstų pagrindines priežastis.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lt-LT" sz="2000" b="1" i="0" dirty="0">
                <a:solidFill>
                  <a:srgbClr val="184B6E"/>
                </a:solidFill>
                <a:effectLst/>
                <a:latin typeface="-apple-system"/>
              </a:rPr>
              <a:t>Įgyvendinti sprendimus</a:t>
            </a:r>
            <a:r>
              <a:rPr lang="lt-LT" sz="2000" b="0" i="0" dirty="0">
                <a:solidFill>
                  <a:srgbClr val="184B6E"/>
                </a:solidFill>
                <a:effectLst/>
                <a:latin typeface="-apple-system"/>
              </a:rPr>
              <a:t>: Įgyvendinti sprendimus.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lt-LT" sz="2000" b="1" i="0" dirty="0">
                <a:solidFill>
                  <a:srgbClr val="184B6E"/>
                </a:solidFill>
                <a:effectLst/>
                <a:latin typeface="-apple-system"/>
              </a:rPr>
              <a:t>Įvertinti rezultatus</a:t>
            </a:r>
            <a:r>
              <a:rPr lang="lt-LT" sz="2000" b="0" i="0" dirty="0">
                <a:solidFill>
                  <a:srgbClr val="184B6E"/>
                </a:solidFill>
                <a:effectLst/>
                <a:latin typeface="-apple-system"/>
              </a:rPr>
              <a:t>: Įvertinti rezultatus ir nuolat tobulinti.</a:t>
            </a:r>
          </a:p>
        </p:txBody>
      </p:sp>
    </p:spTree>
    <p:extLst>
      <p:ext uri="{BB962C8B-B14F-4D97-AF65-F5344CB8AC3E}">
        <p14:creationId xmlns:p14="http://schemas.microsoft.com/office/powerpoint/2010/main" val="89120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A408BE7-472D-C4C0-2956-121CCCF5FA89}"/>
              </a:ext>
            </a:extLst>
          </p:cNvPr>
          <p:cNvSpPr txBox="1"/>
          <p:nvPr/>
        </p:nvSpPr>
        <p:spPr>
          <a:xfrm>
            <a:off x="281354" y="201870"/>
            <a:ext cx="8581292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lt-LT" sz="2800" b="1" dirty="0">
                <a:solidFill>
                  <a:schemeClr val="accent3">
                    <a:lumMod val="75000"/>
                  </a:schemeClr>
                </a:solidFill>
              </a:rPr>
              <a:t>Kaip teisingai aprašyti problemą?</a:t>
            </a:r>
            <a:endParaRPr lang="lt-LT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lt-LT" dirty="0"/>
              <a:t>Teisingai suformuluoti problemą yra svarbu, kad būtų galima efektyviai ją spręsti. Štai keli žingsniai, kurie padės tai padaryti:</a:t>
            </a:r>
          </a:p>
          <a:p>
            <a:pPr algn="just">
              <a:spcAft>
                <a:spcPts val="600"/>
              </a:spcAft>
            </a:pPr>
            <a:r>
              <a:rPr lang="lt-LT" b="1" u="sng" dirty="0"/>
              <a:t>Atsakykite į šiuos penkis klausimus</a:t>
            </a:r>
            <a:r>
              <a:rPr lang="lt-LT" b="1" dirty="0"/>
              <a:t>:</a:t>
            </a:r>
          </a:p>
          <a:p>
            <a:pPr marL="446088" indent="-176213" algn="just">
              <a:buFont typeface="Arial" panose="020B0604020202020204" pitchFamily="34" charset="0"/>
              <a:buChar char="•"/>
            </a:pPr>
            <a:r>
              <a:rPr lang="lt-LT" dirty="0"/>
              <a:t>Kokia: Kokia yra problema?</a:t>
            </a:r>
          </a:p>
          <a:p>
            <a:pPr marL="446088" indent="-176213" algn="just">
              <a:buFont typeface="Arial" panose="020B0604020202020204" pitchFamily="34" charset="0"/>
              <a:buChar char="•"/>
            </a:pPr>
            <a:r>
              <a:rPr lang="lt-LT" dirty="0"/>
              <a:t>Kur: Kur problema atsiranda?</a:t>
            </a:r>
          </a:p>
          <a:p>
            <a:pPr marL="446088" indent="-176213" algn="just">
              <a:buFont typeface="Arial" panose="020B0604020202020204" pitchFamily="34" charset="0"/>
              <a:buChar char="•"/>
            </a:pPr>
            <a:r>
              <a:rPr lang="lt-LT" dirty="0"/>
              <a:t>Kodėl: Kodėl problema atsiranda?</a:t>
            </a:r>
          </a:p>
          <a:p>
            <a:pPr marL="446088" indent="-176213" algn="just">
              <a:buFont typeface="Arial" panose="020B0604020202020204" pitchFamily="34" charset="0"/>
              <a:buChar char="•"/>
            </a:pPr>
            <a:r>
              <a:rPr lang="lt-LT" dirty="0"/>
              <a:t>Kas: Kas yra paveiktas problemos?</a:t>
            </a:r>
          </a:p>
          <a:p>
            <a:pPr marL="446088" indent="-1762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dirty="0"/>
              <a:t>Kada: Kada problema sukelia sunkumų?</a:t>
            </a:r>
          </a:p>
          <a:p>
            <a:pPr algn="just">
              <a:spcAft>
                <a:spcPts val="1200"/>
              </a:spcAft>
            </a:pPr>
            <a:r>
              <a:rPr lang="lt-LT" b="1" u="sng" dirty="0"/>
              <a:t>Apibūdinkite idealią situaciją</a:t>
            </a:r>
            <a:r>
              <a:rPr lang="lt-LT" b="1" dirty="0"/>
              <a:t>: </a:t>
            </a:r>
            <a:r>
              <a:rPr lang="lt-LT" dirty="0"/>
              <a:t>Aprašykite, kaip atrodytų situacija, jei problema neegzistuotų. Tai padės geriau suprasti problemos priežastis ir pasekmes.</a:t>
            </a:r>
          </a:p>
          <a:p>
            <a:pPr algn="just">
              <a:spcAft>
                <a:spcPts val="600"/>
              </a:spcAft>
            </a:pPr>
            <a:r>
              <a:rPr lang="lt-LT" b="1" u="sng" dirty="0"/>
              <a:t>Paaiškinkite problemą ir jos svarbą</a:t>
            </a:r>
            <a:r>
              <a:rPr lang="lt-LT" b="1" dirty="0"/>
              <a:t>: </a:t>
            </a:r>
            <a:r>
              <a:rPr lang="lt-LT" dirty="0"/>
              <a:t>Aiškiai aprašykite problemą ir kodėl ji yra svarbi. Nurodykite, kaip ji veikia žmones ar procesus.</a:t>
            </a:r>
          </a:p>
          <a:p>
            <a:pPr algn="just">
              <a:spcAft>
                <a:spcPts val="600"/>
              </a:spcAft>
            </a:pPr>
            <a:r>
              <a:rPr lang="lt-LT" b="1" u="sng" dirty="0"/>
              <a:t>Išnagrinėkite problemos kaštus</a:t>
            </a:r>
            <a:r>
              <a:rPr lang="lt-LT" b="1" dirty="0"/>
              <a:t>: </a:t>
            </a:r>
            <a:r>
              <a:rPr lang="lt-LT" dirty="0"/>
              <a:t>Aprašykite finansinius ir kitus kaštus, susijusius su problema. Tai padės suprasti problemos mastą.</a:t>
            </a:r>
          </a:p>
          <a:p>
            <a:pPr algn="just">
              <a:spcAft>
                <a:spcPts val="600"/>
              </a:spcAft>
            </a:pPr>
            <a:r>
              <a:rPr lang="lt-LT" b="1" u="sng" dirty="0"/>
              <a:t>Paremkite savo teiginį faktais</a:t>
            </a:r>
            <a:r>
              <a:rPr lang="lt-LT" b="1" dirty="0"/>
              <a:t>: </a:t>
            </a:r>
            <a:r>
              <a:rPr lang="lt-LT" dirty="0"/>
              <a:t>Naudokite surinktus duomenis ir faktus, kad pagrįstumėte problemos egzistavimą.</a:t>
            </a:r>
          </a:p>
        </p:txBody>
      </p:sp>
    </p:spTree>
    <p:extLst>
      <p:ext uri="{BB962C8B-B14F-4D97-AF65-F5344CB8AC3E}">
        <p14:creationId xmlns:p14="http://schemas.microsoft.com/office/powerpoint/2010/main" val="6103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EBAAF2-02BE-2C7F-8F53-A7B1186C9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24907"/>
              </p:ext>
            </p:extLst>
          </p:nvPr>
        </p:nvGraphicFramePr>
        <p:xfrm>
          <a:off x="128955" y="118587"/>
          <a:ext cx="4443046" cy="4892448"/>
        </p:xfrm>
        <a:graphic>
          <a:graphicData uri="http://schemas.openxmlformats.org/drawingml/2006/table">
            <a:tbl>
              <a:tblPr firstRow="1" firstCol="1" bandRow="1"/>
              <a:tblGrid>
                <a:gridCol w="4443046">
                  <a:extLst>
                    <a:ext uri="{9D8B030D-6E8A-4147-A177-3AD203B41FA5}">
                      <a16:colId xmlns:a16="http://schemas.microsoft.com/office/drawing/2014/main" val="603519912"/>
                    </a:ext>
                  </a:extLst>
                </a:gridCol>
              </a:tblGrid>
              <a:tr h="404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Problemos trumpas pavadinimas: </a:t>
                      </a:r>
                      <a:endParaRPr lang="ru-RU" sz="9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30933"/>
                  </a:ext>
                </a:extLst>
              </a:tr>
              <a:tr h="809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KONTEKSTAS / VEIKLOS APLINKYBĖS</a:t>
                      </a: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Kokį klausimą ar problemą turime išspręsti?</a:t>
                      </a:r>
                      <a:endParaRPr lang="lt-LT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Kodėl šią problemą svarbu išspręsti dabar? </a:t>
                      </a:r>
                      <a:endParaRPr lang="lt-LT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Kokios naudos tikimės iš problemos sprendimo (pvz., kokybės, savalaikiškumo, sąnaudų, klientų ir (arba) darbuotojų pasitenkinimo)?  </a:t>
                      </a:r>
                      <a:endParaRPr lang="lt-LT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61784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SUINTERESUOTIEJI ASMENYS</a:t>
                      </a: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Kas yra vidaus ir išorės klientai?</a:t>
                      </a:r>
                      <a:endParaRPr lang="lt-LT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Kas yra komandos nariai, kurie pildys A3 problemų sprendimo lentelę?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357150"/>
                  </a:ext>
                </a:extLst>
              </a:tr>
              <a:tr h="1850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DABARTINĖ BŪKLĖ</a:t>
                      </a: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Ką mes žinome?  Kokius klientų, procesų, programų duomenis ir (arba) priemones turime apie problemą (vietą, modelius, tendencijas, dažnumą, veiksnius)?   Atsakykite į tokius klausimus: Kokios klaidos pasitaiko? Kas daro klaidas? Kur daromos klaidos? Kada atsiranda klaidų? Kaip daromos klaidos?</a:t>
                      </a:r>
                      <a:endParaRPr lang="lt-LT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 nežinome ir ką reikia išsiaiškinti? Mums gali prireikti parengti duomenų rinkimo planą, į kurį būtų įtraukta:  kokią informaciją ir (arba) duomenis turime surinkti, kas rinks duomenis, duomenų šaltinius, kas parengs vaizdinę medžiagą, kada ir kam bus siunčiami duomenys.  </a:t>
                      </a:r>
                      <a:endParaRPr lang="lt-LT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Koks yra problemos apibūdinimas?  Kokį konkretų veiklos rodiklį reikia pagerinti?  Prieš kurdami problemos formuluotę turime suprasti problemos apimtį ir pobūdį.  Jei komanda negali parašyti problemos teiginio, gali prireikti išsamesnės analizės.  </a:t>
                      </a:r>
                      <a:endParaRPr lang="lt-LT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lt-LT" sz="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Formuluotė:</a:t>
                      </a: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Sumažinti / padidinti &lt;X&gt; skaičių / procentą nuo &lt;būsimo lygio&gt; iki &lt;pageidaujamo lygio&gt; iki &lt;data&gt;.</a:t>
                      </a:r>
                      <a:endParaRPr lang="lt-LT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452681"/>
                  </a:ext>
                </a:extLst>
              </a:tr>
              <a:tr h="1325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ANALIZĖ / PAGRINDINĖS PRIEŽASTYS</a:t>
                      </a: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Kokios yra pagrindinės priežastys?  Kodėl atsiranda klaidų, neatitikčių? </a:t>
                      </a:r>
                      <a:endParaRPr lang="lt-LT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Jei pagrindinė priežastis nėra akivaizdi, naudokite pagrindinių priežasčių analizės įrankius</a:t>
                      </a:r>
                      <a:r>
                        <a:rPr lang="ru-RU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</a:t>
                      </a: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(„5 kodėl“, </a:t>
                      </a:r>
                      <a:r>
                        <a:rPr lang="lt-LT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Fish</a:t>
                      </a: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bone</a:t>
                      </a: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diagramą arba giminystės ir ryšių diagramą). Nustatykite esmines problemos priežastis. Pagrindinė priežastis turėtų būti konkreti, o ne miglota, pavyzdžiui, „prastas bendravimas“.</a:t>
                      </a:r>
                      <a:endParaRPr lang="lt-LT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 mūsų turimi duomenys patvirtina pagrindines priežastis? - komandai gali prireikti surinkti papildomų duomenų pagrindinei priežasčiai patikrinti.</a:t>
                      </a:r>
                      <a:endParaRPr lang="lt-LT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43796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9272EAB-7BAA-BFFB-B49F-02490DF6A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41732"/>
              </p:ext>
            </p:extLst>
          </p:nvPr>
        </p:nvGraphicFramePr>
        <p:xfrm>
          <a:off x="4571999" y="118587"/>
          <a:ext cx="4443046" cy="4900963"/>
        </p:xfrm>
        <a:graphic>
          <a:graphicData uri="http://schemas.openxmlformats.org/drawingml/2006/table">
            <a:tbl>
              <a:tblPr firstRow="1" firstCol="1" bandRow="1"/>
              <a:tblGrid>
                <a:gridCol w="1850762">
                  <a:extLst>
                    <a:ext uri="{9D8B030D-6E8A-4147-A177-3AD203B41FA5}">
                      <a16:colId xmlns:a16="http://schemas.microsoft.com/office/drawing/2014/main" val="2278430793"/>
                    </a:ext>
                  </a:extLst>
                </a:gridCol>
                <a:gridCol w="446183">
                  <a:extLst>
                    <a:ext uri="{9D8B030D-6E8A-4147-A177-3AD203B41FA5}">
                      <a16:colId xmlns:a16="http://schemas.microsoft.com/office/drawing/2014/main" val="3562429300"/>
                    </a:ext>
                  </a:extLst>
                </a:gridCol>
                <a:gridCol w="796628">
                  <a:extLst>
                    <a:ext uri="{9D8B030D-6E8A-4147-A177-3AD203B41FA5}">
                      <a16:colId xmlns:a16="http://schemas.microsoft.com/office/drawing/2014/main" val="786309521"/>
                    </a:ext>
                  </a:extLst>
                </a:gridCol>
                <a:gridCol w="730243">
                  <a:extLst>
                    <a:ext uri="{9D8B030D-6E8A-4147-A177-3AD203B41FA5}">
                      <a16:colId xmlns:a16="http://schemas.microsoft.com/office/drawing/2014/main" val="2183326019"/>
                    </a:ext>
                  </a:extLst>
                </a:gridCol>
                <a:gridCol w="619230">
                  <a:extLst>
                    <a:ext uri="{9D8B030D-6E8A-4147-A177-3AD203B41FA5}">
                      <a16:colId xmlns:a16="http://schemas.microsoft.com/office/drawing/2014/main" val="3136948108"/>
                    </a:ext>
                  </a:extLst>
                </a:gridCol>
              </a:tblGrid>
              <a:tr h="37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Kontaktinė informacija:</a:t>
                      </a:r>
                      <a:endParaRPr lang="ru-RU" sz="9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Užpildymo data:</a:t>
                      </a:r>
                      <a:endParaRPr lang="ru-RU" sz="9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839963"/>
                  </a:ext>
                </a:extLst>
              </a:tr>
              <a:tr h="148838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SPRENDIMAI</a:t>
                      </a: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Kokie sprendimai padės išspręsti pagrindines priežastis?  (Priemonės: smegenų šturmas ir giminystės diagramos). Kokie sprendimai yra geriausi ir kuriuos turėtume rekomenduoti? Apsvarstykite galimybę įtraukti status quo (nekeisti) galimybės vertinimą.</a:t>
                      </a:r>
                      <a:endParaRPr lang="lt-LT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Kokį poveikį (teigiamą ir neigiamą) gali turėti sprendimų įgyvendinimas? (Priemonės: poveikio ratas, FMEA)  </a:t>
                      </a:r>
                      <a:endParaRPr lang="lt-LT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Kaip sušvelninsime arba išspręsime neigiamą poveikį?</a:t>
                      </a:r>
                      <a:endParaRPr lang="lt-LT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t-LT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Kokios komunikacijos ar suinteresuotųjų šalių įtraukimo priemonės reikalingos? Kokių mokymų reikia?</a:t>
                      </a:r>
                      <a:endParaRPr lang="lt-LT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51270"/>
                  </a:ext>
                </a:extLst>
              </a:tr>
              <a:tr h="64971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VEIKSMAI</a:t>
                      </a: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Kokių užduočių ar veiksmų turime imtis? Kas bus atsakingas už užduotį? Kada užduotis turėtų būti atlikta? (Galimi įrankiai: veiksmų planas, </a:t>
                      </a:r>
                      <a:r>
                        <a:rPr lang="lt-LT" sz="9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Gantto</a:t>
                      </a:r>
                      <a:r>
                        <a:rPr lang="lt-LT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diagrama).</a:t>
                      </a:r>
                      <a:endParaRPr lang="lt-LT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t-LT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Kokios paramos ir išteklių reikia kiekvienai užduočiai atlikti?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092845"/>
                  </a:ext>
                </a:extLst>
              </a:tr>
              <a:tr h="1693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Užduotis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Atsakingas asmuo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Terminas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Įvykdymo data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364094"/>
                  </a:ext>
                </a:extLst>
              </a:tr>
              <a:tr h="10397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921786"/>
                  </a:ext>
                </a:extLst>
              </a:tr>
              <a:tr h="1179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059171"/>
                  </a:ext>
                </a:extLst>
              </a:tr>
              <a:tr h="10397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053403"/>
                  </a:ext>
                </a:extLst>
              </a:tr>
              <a:tr h="10397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748352"/>
                  </a:ext>
                </a:extLst>
              </a:tr>
              <a:tr h="10397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234323"/>
                  </a:ext>
                </a:extLst>
              </a:tr>
              <a:tr h="10397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35297"/>
                  </a:ext>
                </a:extLst>
              </a:tr>
              <a:tr h="143459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METRIKOS / TOLESNI VEIKSMAI</a:t>
                      </a: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Kokius rodiklius naudosime pažangai ir rezultatams stebėti?  Kaip patvirtinsime rezultatus?</a:t>
                      </a:r>
                      <a:endParaRPr lang="lt-LT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Kaip ir kada tikrinsime pažangą ir rezultatus (pvz., kasdien, kas savaitę, 30, 60, 90 dienų)?</a:t>
                      </a:r>
                      <a:endParaRPr lang="lt-LT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Kokius procesus naudosime, kad įgalintume, užtikrintume ir palaikytume sėkmę?</a:t>
                      </a:r>
                      <a:endParaRPr lang="lt-LT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t-LT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Kaip informuosime apie rezultatus ir dalinsimės tuo, ką sužinojome, su kitais?</a:t>
                      </a:r>
                      <a:endParaRPr lang="lt-LT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632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EBAAF2-02BE-2C7F-8F53-A7B1186C9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8516"/>
              </p:ext>
            </p:extLst>
          </p:nvPr>
        </p:nvGraphicFramePr>
        <p:xfrm>
          <a:off x="128955" y="118587"/>
          <a:ext cx="4443046" cy="4863480"/>
        </p:xfrm>
        <a:graphic>
          <a:graphicData uri="http://schemas.openxmlformats.org/drawingml/2006/table">
            <a:tbl>
              <a:tblPr firstRow="1" firstCol="1" bandRow="1"/>
              <a:tblGrid>
                <a:gridCol w="4443046">
                  <a:extLst>
                    <a:ext uri="{9D8B030D-6E8A-4147-A177-3AD203B41FA5}">
                      <a16:colId xmlns:a16="http://schemas.microsoft.com/office/drawing/2014/main" val="603519912"/>
                    </a:ext>
                  </a:extLst>
                </a:gridCol>
              </a:tblGrid>
              <a:tr h="373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9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Problemos trumpas pavadinimas: </a:t>
                      </a:r>
                      <a:endParaRPr lang="ru-RU" sz="9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30933"/>
                  </a:ext>
                </a:extLst>
              </a:tr>
              <a:tr h="809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KONTEKSTAS / VEIKLOS APLINKYBĖS</a:t>
                      </a: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61784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SUINTERESUOTIEJI ASMENYS</a:t>
                      </a:r>
                      <a:endParaRPr lang="ru-RU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900" b="0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Klientai: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900" b="0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Komandos nariai:</a:t>
                      </a:r>
                      <a:endParaRPr lang="lt-LT" sz="900" b="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357150"/>
                  </a:ext>
                </a:extLst>
              </a:tr>
              <a:tr h="1850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DABARTINĖ BŪKLĖ</a:t>
                      </a:r>
                      <a:endParaRPr lang="ru-RU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452681"/>
                  </a:ext>
                </a:extLst>
              </a:tr>
              <a:tr h="1325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ANALIZĖ / PAGRINDINĖS PRIEŽASTYS</a:t>
                      </a: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43796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9272EAB-7BAA-BFFB-B49F-02490DF6A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97078"/>
              </p:ext>
            </p:extLst>
          </p:nvPr>
        </p:nvGraphicFramePr>
        <p:xfrm>
          <a:off x="4571999" y="118587"/>
          <a:ext cx="4443046" cy="4863476"/>
        </p:xfrm>
        <a:graphic>
          <a:graphicData uri="http://schemas.openxmlformats.org/drawingml/2006/table">
            <a:tbl>
              <a:tblPr firstRow="1" firstCol="1" bandRow="1"/>
              <a:tblGrid>
                <a:gridCol w="1850762">
                  <a:extLst>
                    <a:ext uri="{9D8B030D-6E8A-4147-A177-3AD203B41FA5}">
                      <a16:colId xmlns:a16="http://schemas.microsoft.com/office/drawing/2014/main" val="2278430793"/>
                    </a:ext>
                  </a:extLst>
                </a:gridCol>
                <a:gridCol w="446183">
                  <a:extLst>
                    <a:ext uri="{9D8B030D-6E8A-4147-A177-3AD203B41FA5}">
                      <a16:colId xmlns:a16="http://schemas.microsoft.com/office/drawing/2014/main" val="3562429300"/>
                    </a:ext>
                  </a:extLst>
                </a:gridCol>
                <a:gridCol w="796628">
                  <a:extLst>
                    <a:ext uri="{9D8B030D-6E8A-4147-A177-3AD203B41FA5}">
                      <a16:colId xmlns:a16="http://schemas.microsoft.com/office/drawing/2014/main" val="786309521"/>
                    </a:ext>
                  </a:extLst>
                </a:gridCol>
                <a:gridCol w="730243">
                  <a:extLst>
                    <a:ext uri="{9D8B030D-6E8A-4147-A177-3AD203B41FA5}">
                      <a16:colId xmlns:a16="http://schemas.microsoft.com/office/drawing/2014/main" val="2183326019"/>
                    </a:ext>
                  </a:extLst>
                </a:gridCol>
                <a:gridCol w="619230">
                  <a:extLst>
                    <a:ext uri="{9D8B030D-6E8A-4147-A177-3AD203B41FA5}">
                      <a16:colId xmlns:a16="http://schemas.microsoft.com/office/drawing/2014/main" val="3136948108"/>
                    </a:ext>
                  </a:extLst>
                </a:gridCol>
              </a:tblGrid>
              <a:tr h="378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9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Kontaktinė informacija:</a:t>
                      </a:r>
                      <a:endParaRPr lang="ru-RU" sz="9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9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9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Užpildymo data:</a:t>
                      </a:r>
                      <a:endParaRPr lang="ru-RU" sz="9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839963"/>
                  </a:ext>
                </a:extLst>
              </a:tr>
              <a:tr h="1614966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SPRENDIMAI</a:t>
                      </a: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51270"/>
                  </a:ext>
                </a:extLst>
              </a:tr>
              <a:tr h="184285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VEIKSMAI</a:t>
                      </a: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092845"/>
                  </a:ext>
                </a:extLst>
              </a:tr>
              <a:tr h="20053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Užduotis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Atsakingas asmuo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Terminas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Įvykdymo data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364094"/>
                  </a:ext>
                </a:extLst>
              </a:tr>
              <a:tr h="1292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921786"/>
                  </a:ext>
                </a:extLst>
              </a:tr>
              <a:tr h="13967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059171"/>
                  </a:ext>
                </a:extLst>
              </a:tr>
              <a:tr h="1292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053403"/>
                  </a:ext>
                </a:extLst>
              </a:tr>
              <a:tr h="1292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748352"/>
                  </a:ext>
                </a:extLst>
              </a:tr>
              <a:tr h="1292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234323"/>
                  </a:ext>
                </a:extLst>
              </a:tr>
              <a:tr h="1292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35297"/>
                  </a:ext>
                </a:extLst>
              </a:tr>
              <a:tr h="169918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METRIKOS / TOL</a:t>
                      </a: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IMESNI</a:t>
                      </a:r>
                      <a:r>
                        <a:rPr lang="lt-LT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VEIKSMAI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5" marR="28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632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84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A408BE7-472D-C4C0-2956-121CCCF5FA89}"/>
              </a:ext>
            </a:extLst>
          </p:cNvPr>
          <p:cNvSpPr txBox="1"/>
          <p:nvPr/>
        </p:nvSpPr>
        <p:spPr>
          <a:xfrm>
            <a:off x="281354" y="257596"/>
            <a:ext cx="858129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lt-LT" sz="2000" b="1" dirty="0">
                <a:solidFill>
                  <a:schemeClr val="accent3">
                    <a:lumMod val="75000"/>
                  </a:schemeClr>
                </a:solidFill>
              </a:rPr>
              <a:t>KELETAS DAŽNIAUSIAI PASITAIKANČIŲ KLAIDŲ, TAIKANT A3 PROBLEMŲ SPRENDIMO ĮRANKĮ:</a:t>
            </a:r>
            <a:endParaRPr lang="lt-LT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1600" b="1" dirty="0"/>
              <a:t>Neaiškus problemos apibrėžimas</a:t>
            </a:r>
            <a:r>
              <a:rPr lang="lt-LT" sz="1600" dirty="0"/>
              <a:t>: Jei problema nėra aiškiai apibrėžta, tai gali lemti laiko ir išteklių švaistymą.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1600" b="1" dirty="0"/>
              <a:t>Žingsnių praleidimas</a:t>
            </a:r>
            <a:r>
              <a:rPr lang="lt-LT" sz="1600" dirty="0"/>
              <a:t>: A3 procesas yra sukurtas taip, kad būtų laikomasi tam tikros tvarkos. Žingsnių praleidimas gali lemti neišsamius ar neveiksmingus sprendimus.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1600" b="1" dirty="0"/>
              <a:t>Skubėjimas</a:t>
            </a:r>
            <a:r>
              <a:rPr lang="lt-LT" sz="1600" dirty="0"/>
              <a:t>: A3 problemų sprendimas reikalauja laiko ir pastangų, kad būtų veiksmingas. Skubėjimas gali lemti paviršutiniškus sprendimus.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1600" b="1" dirty="0"/>
              <a:t>Nepakankamas duomenų surinkimas</a:t>
            </a:r>
            <a:r>
              <a:rPr lang="lt-LT" sz="1600" dirty="0"/>
              <a:t>: Nepakankamai surinkti duomenys gali lemti neteisingą problemos supratimą ir netinkamus sprendimus.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1600" b="1" dirty="0"/>
              <a:t>Nesusitelkimas į pagrindines priežastis</a:t>
            </a:r>
            <a:r>
              <a:rPr lang="lt-LT" sz="1600" dirty="0"/>
              <a:t>: Jei nesusitelkiama į pagrindines problemos priežastis, sprendimai gali būti tik laikini.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7ACA9D6-9D83-4F47-255F-28B022DA1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29766"/>
              </p:ext>
            </p:extLst>
          </p:nvPr>
        </p:nvGraphicFramePr>
        <p:xfrm>
          <a:off x="6189785" y="1803857"/>
          <a:ext cx="1295400" cy="115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85" imgH="816654" progId="Word.Document.12">
                  <p:embed/>
                </p:oleObj>
              </mc:Choice>
              <mc:Fallback>
                <p:oleObj name="Document" showAsIcon="1" r:id="rId2" imgW="914485" imgH="816654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7ACA9D6-9D83-4F47-255F-28B022DA19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89785" y="1803857"/>
                        <a:ext cx="1295400" cy="1155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EB8BC68-5D8C-A9CC-C87C-422AC353E74A}"/>
              </a:ext>
            </a:extLst>
          </p:cNvPr>
          <p:cNvSpPr/>
          <p:nvPr/>
        </p:nvSpPr>
        <p:spPr>
          <a:xfrm>
            <a:off x="2145323" y="1905855"/>
            <a:ext cx="3669323" cy="81597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/>
              <a:t>A3 dokumentą galite atsisiųsti čia:</a:t>
            </a:r>
          </a:p>
        </p:txBody>
      </p:sp>
    </p:spTree>
    <p:extLst>
      <p:ext uri="{BB962C8B-B14F-4D97-AF65-F5344CB8AC3E}">
        <p14:creationId xmlns:p14="http://schemas.microsoft.com/office/powerpoint/2010/main" val="4214188144"/>
      </p:ext>
    </p:extLst>
  </p:cSld>
  <p:clrMapOvr>
    <a:masterClrMapping/>
  </p:clrMapOvr>
</p:sld>
</file>

<file path=ppt/theme/theme1.xml><?xml version="1.0" encoding="utf-8"?>
<a:theme xmlns:a="http://schemas.openxmlformats.org/drawingml/2006/main" name="LEANERS template">
  <a:themeElements>
    <a:clrScheme name="Custom 347">
      <a:dk1>
        <a:srgbClr val="696969"/>
      </a:dk1>
      <a:lt1>
        <a:srgbClr val="F4F7F9"/>
      </a:lt1>
      <a:dk2>
        <a:srgbClr val="5183A8"/>
      </a:dk2>
      <a:lt2>
        <a:srgbClr val="091F35"/>
      </a:lt2>
      <a:accent1>
        <a:srgbClr val="5183A8"/>
      </a:accent1>
      <a:accent2>
        <a:srgbClr val="091F35"/>
      </a:accent2>
      <a:accent3>
        <a:srgbClr val="BAA081"/>
      </a:accent3>
      <a:accent4>
        <a:srgbClr val="9E9E9E"/>
      </a:accent4>
      <a:accent5>
        <a:srgbClr val="184B6E"/>
      </a:accent5>
      <a:accent6>
        <a:srgbClr val="DBDBDB"/>
      </a:accent6>
      <a:hlink>
        <a:srgbClr val="5183A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ANERS template">
  <a:themeElements>
    <a:clrScheme name="Custom 347">
      <a:dk1>
        <a:srgbClr val="696969"/>
      </a:dk1>
      <a:lt1>
        <a:srgbClr val="F4F7F9"/>
      </a:lt1>
      <a:dk2>
        <a:srgbClr val="5183A8"/>
      </a:dk2>
      <a:lt2>
        <a:srgbClr val="091F35"/>
      </a:lt2>
      <a:accent1>
        <a:srgbClr val="5183A8"/>
      </a:accent1>
      <a:accent2>
        <a:srgbClr val="091F35"/>
      </a:accent2>
      <a:accent3>
        <a:srgbClr val="BAA081"/>
      </a:accent3>
      <a:accent4>
        <a:srgbClr val="9E9E9E"/>
      </a:accent4>
      <a:accent5>
        <a:srgbClr val="184B6E"/>
      </a:accent5>
      <a:accent6>
        <a:srgbClr val="DBDBDB"/>
      </a:accent6>
      <a:hlink>
        <a:srgbClr val="5183A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cac744f-0c11-4420-bd17-57b2cbaa2430" xsi:nil="true"/>
    <TaxCatchAll xmlns="a5ea35a4-b554-4d40-b306-28ecd6b205f6" xsi:nil="true"/>
    <lcf76f155ced4ddcb4097134ff3c332f xmlns="acac744f-0c11-4420-bd17-57b2cbaa243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DB60CAB3C216BB46B3E2CD909E248CC0" ma:contentTypeVersion="18" ma:contentTypeDescription="Kurkite naują dokumentą." ma:contentTypeScope="" ma:versionID="0132a5ff3a758b268545a60c4b23458c">
  <xsd:schema xmlns:xsd="http://www.w3.org/2001/XMLSchema" xmlns:xs="http://www.w3.org/2001/XMLSchema" xmlns:p="http://schemas.microsoft.com/office/2006/metadata/properties" xmlns:ns2="acac744f-0c11-4420-bd17-57b2cbaa2430" xmlns:ns3="a5ea35a4-b554-4d40-b306-28ecd6b205f6" targetNamespace="http://schemas.microsoft.com/office/2006/metadata/properties" ma:root="true" ma:fieldsID="fce7a8543231c1d2de88839464405cae" ns2:_="" ns3:_="">
    <xsd:import namespace="acac744f-0c11-4420-bd17-57b2cbaa2430"/>
    <xsd:import namespace="a5ea35a4-b554-4d40-b306-28ecd6b20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c744f-0c11-4420-bd17-57b2cbaa2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Atsijungimo būsena" ma:internalName="_x0024_Resources_x003a_core_x002c_Signoff_Status_x003b_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Vaizdų žymės" ma:readOnly="false" ma:fieldId="{5cf76f15-5ced-4ddc-b409-7134ff3c332f}" ma:taxonomyMulti="true" ma:sspId="69523f80-97c1-4ad5-97bc-c85bee1520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a35a4-b554-4d40-b306-28ecd6b205f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e52a186-8923-42db-8cdd-1bec5f1e5f30}" ma:internalName="TaxCatchAll" ma:showField="CatchAllData" ma:web="a5ea35a4-b554-4d40-b306-28ecd6b205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1EC6B8-8A27-4CFD-9B56-042627F30A11}">
  <ds:schemaRefs>
    <ds:schemaRef ds:uri="a5ea35a4-b554-4d40-b306-28ecd6b205f6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cac744f-0c11-4420-bd17-57b2cbaa243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C2F55A-7122-456B-B564-991D7B3F3B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ac744f-0c11-4420-bd17-57b2cbaa2430"/>
    <ds:schemaRef ds:uri="a5ea35a4-b554-4d40-b306-28ecd6b20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1E8735-1249-4D2B-BA97-3DC0D00F42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1111</Words>
  <Application>Microsoft Office PowerPoint</Application>
  <PresentationFormat>On-screen Show (16:9)</PresentationFormat>
  <Paragraphs>140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Symbol</vt:lpstr>
      <vt:lpstr>Courier New</vt:lpstr>
      <vt:lpstr>Arial</vt:lpstr>
      <vt:lpstr>Calibri</vt:lpstr>
      <vt:lpstr>Century Gothic</vt:lpstr>
      <vt:lpstr>-apple-system</vt:lpstr>
      <vt:lpstr>Lato</vt:lpstr>
      <vt:lpstr>LEANERS template</vt:lpstr>
      <vt:lpstr>1_LEANERS template</vt:lpstr>
      <vt:lpstr>Document</vt:lpstr>
      <vt:lpstr>A3 problemų sprendimo įrankis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PAVADINIMAS</dc:title>
  <dc:creator>Robertas Serenas</dc:creator>
  <cp:lastModifiedBy>Robertas Serenas</cp:lastModifiedBy>
  <cp:revision>1</cp:revision>
  <dcterms:modified xsi:type="dcterms:W3CDTF">2024-09-05T14:27:51Z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0x010100DB60CAB3C216BB46B3E2CD909E248CC0</vt:lpwstr>
  </property>
</Properties>
</file>